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952BF-0134-4ADA-9264-4B761561F9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D5C0CAD-15F6-4FB8-940C-95471614DF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Nursing</a:t>
          </a:r>
        </a:p>
      </dgm:t>
    </dgm:pt>
    <dgm:pt modelId="{A49144F1-BBA9-40B7-B3F4-99A4D7A46F94}" type="parTrans" cxnId="{DF910336-B8F8-4629-9E70-515267CEB549}">
      <dgm:prSet/>
      <dgm:spPr/>
      <dgm:t>
        <a:bodyPr/>
        <a:lstStyle/>
        <a:p>
          <a:endParaRPr lang="en-US"/>
        </a:p>
      </dgm:t>
    </dgm:pt>
    <dgm:pt modelId="{8A80D4B0-919C-4A8C-B96A-DF3FC939E3E1}" type="sibTrans" cxnId="{DF910336-B8F8-4629-9E70-515267CEB549}">
      <dgm:prSet/>
      <dgm:spPr/>
      <dgm:t>
        <a:bodyPr/>
        <a:lstStyle/>
        <a:p>
          <a:endParaRPr lang="en-US"/>
        </a:p>
      </dgm:t>
    </dgm:pt>
    <dgm:pt modelId="{526A89FB-C2C4-4DAF-8DFF-65828918A6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Certified Nursing Assistant (CNA)</a:t>
          </a:r>
        </a:p>
      </dgm:t>
    </dgm:pt>
    <dgm:pt modelId="{27118087-A2F3-4F00-B15C-2104A22F16C7}" type="parTrans" cxnId="{69AFD674-B751-4612-A892-1DB04D5B978D}">
      <dgm:prSet/>
      <dgm:spPr/>
      <dgm:t>
        <a:bodyPr/>
        <a:lstStyle/>
        <a:p>
          <a:endParaRPr lang="en-US"/>
        </a:p>
      </dgm:t>
    </dgm:pt>
    <dgm:pt modelId="{AD1D4AD7-896A-446B-9E5D-0776D64CD216}" type="sibTrans" cxnId="{69AFD674-B751-4612-A892-1DB04D5B978D}">
      <dgm:prSet/>
      <dgm:spPr/>
      <dgm:t>
        <a:bodyPr/>
        <a:lstStyle/>
        <a:p>
          <a:endParaRPr lang="en-US"/>
        </a:p>
      </dgm:t>
    </dgm:pt>
    <dgm:pt modelId="{83A95972-51CD-43F8-90C2-EF4AED5258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Emergency Room Nurse</a:t>
          </a:r>
        </a:p>
        <a:p>
          <a:pPr>
            <a:lnSpc>
              <a:spcPct val="100000"/>
            </a:lnSpc>
          </a:pPr>
          <a:r>
            <a:rPr lang="en-US" dirty="0"/>
            <a:t>Intensive Care Unit Nurse</a:t>
          </a:r>
        </a:p>
      </dgm:t>
    </dgm:pt>
    <dgm:pt modelId="{77D8DE08-E0D6-4D52-9CDF-83864FE9EC08}" type="parTrans" cxnId="{FC03492E-F246-483B-B0C2-9FC49CD7048E}">
      <dgm:prSet/>
      <dgm:spPr/>
      <dgm:t>
        <a:bodyPr/>
        <a:lstStyle/>
        <a:p>
          <a:endParaRPr lang="en-US"/>
        </a:p>
      </dgm:t>
    </dgm:pt>
    <dgm:pt modelId="{D2687BF1-DD81-41AF-AB49-4A4CB7DE6DEF}" type="sibTrans" cxnId="{FC03492E-F246-483B-B0C2-9FC49CD7048E}">
      <dgm:prSet/>
      <dgm:spPr/>
      <dgm:t>
        <a:bodyPr/>
        <a:lstStyle/>
        <a:p>
          <a:endParaRPr lang="en-US"/>
        </a:p>
      </dgm:t>
    </dgm:pt>
    <dgm:pt modelId="{0DFBAFC3-E7A6-42EF-B296-ED46A65CDC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Doctor / Physician</a:t>
          </a:r>
        </a:p>
      </dgm:t>
    </dgm:pt>
    <dgm:pt modelId="{33F01DEE-6AE4-40B9-B49D-AAACB84C9DCA}" type="parTrans" cxnId="{F333D616-0BB5-4BFA-B3D0-9E466BA59E76}">
      <dgm:prSet/>
      <dgm:spPr/>
      <dgm:t>
        <a:bodyPr/>
        <a:lstStyle/>
        <a:p>
          <a:endParaRPr lang="en-US"/>
        </a:p>
      </dgm:t>
    </dgm:pt>
    <dgm:pt modelId="{0B7A3D61-3FCD-4EA5-866B-592E83137CBB}" type="sibTrans" cxnId="{F333D616-0BB5-4BFA-B3D0-9E466BA59E76}">
      <dgm:prSet/>
      <dgm:spPr/>
      <dgm:t>
        <a:bodyPr/>
        <a:lstStyle/>
        <a:p>
          <a:endParaRPr lang="en-US"/>
        </a:p>
      </dgm:t>
    </dgm:pt>
    <dgm:pt modelId="{DC352269-2062-48AF-89B1-5A2449CE24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Respiratory Therapist</a:t>
          </a:r>
        </a:p>
      </dgm:t>
    </dgm:pt>
    <dgm:pt modelId="{8797DF6B-6D40-4F0E-9B59-6F8002533993}" type="parTrans" cxnId="{04549A65-1F67-41A5-9CF4-5F9CCBC3EBEC}">
      <dgm:prSet/>
      <dgm:spPr/>
      <dgm:t>
        <a:bodyPr/>
        <a:lstStyle/>
        <a:p>
          <a:endParaRPr lang="en-US"/>
        </a:p>
      </dgm:t>
    </dgm:pt>
    <dgm:pt modelId="{04E651D0-9EBC-4B05-A47E-1E2514F9DB98}" type="sibTrans" cxnId="{04549A65-1F67-41A5-9CF4-5F9CCBC3EBEC}">
      <dgm:prSet/>
      <dgm:spPr/>
      <dgm:t>
        <a:bodyPr/>
        <a:lstStyle/>
        <a:p>
          <a:endParaRPr lang="en-US"/>
        </a:p>
      </dgm:t>
    </dgm:pt>
    <dgm:pt modelId="{96BB0BEE-F2FB-40FD-BD83-C0E9938787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Pharmacist / Pharmacy Technician </a:t>
          </a:r>
        </a:p>
      </dgm:t>
    </dgm:pt>
    <dgm:pt modelId="{0D6E2153-E509-41EA-9FD1-452B965326A0}" type="parTrans" cxnId="{13E57D99-4D32-4682-96B9-941079A3638A}">
      <dgm:prSet/>
      <dgm:spPr/>
      <dgm:t>
        <a:bodyPr/>
        <a:lstStyle/>
        <a:p>
          <a:endParaRPr lang="en-US"/>
        </a:p>
      </dgm:t>
    </dgm:pt>
    <dgm:pt modelId="{6D2D8182-8AB5-4BBD-944A-7E8BB73414B2}" type="sibTrans" cxnId="{13E57D99-4D32-4682-96B9-941079A3638A}">
      <dgm:prSet/>
      <dgm:spPr/>
      <dgm:t>
        <a:bodyPr/>
        <a:lstStyle/>
        <a:p>
          <a:endParaRPr lang="en-US"/>
        </a:p>
      </dgm:t>
    </dgm:pt>
    <dgm:pt modelId="{05AAF8D3-8802-4B19-B109-AA1AAAD75FC2}" type="pres">
      <dgm:prSet presAssocID="{ECD952BF-0134-4ADA-9264-4B761561F912}" presName="root" presStyleCnt="0">
        <dgm:presLayoutVars>
          <dgm:dir/>
          <dgm:resizeHandles val="exact"/>
        </dgm:presLayoutVars>
      </dgm:prSet>
      <dgm:spPr/>
    </dgm:pt>
    <dgm:pt modelId="{20F0D36A-3F6A-412E-89EC-FD75564DEB76}" type="pres">
      <dgm:prSet presAssocID="{7D5C0CAD-15F6-4FB8-940C-95471614DF6F}" presName="compNode" presStyleCnt="0"/>
      <dgm:spPr/>
    </dgm:pt>
    <dgm:pt modelId="{36518404-CE2D-4B3C-9DFB-E3C1750A9020}" type="pres">
      <dgm:prSet presAssocID="{7D5C0CAD-15F6-4FB8-940C-95471614DF6F}" presName="bgRect" presStyleLbl="bgShp" presStyleIdx="0" presStyleCnt="4"/>
      <dgm:spPr/>
    </dgm:pt>
    <dgm:pt modelId="{81C51D90-66A0-4C0D-85F5-E590276AA40E}" type="pres">
      <dgm:prSet presAssocID="{7D5C0CAD-15F6-4FB8-940C-95471614DF6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 First Aid"/>
        </a:ext>
      </dgm:extLst>
    </dgm:pt>
    <dgm:pt modelId="{F0A81C70-D763-47BB-B3DD-341CC6B7E284}" type="pres">
      <dgm:prSet presAssocID="{7D5C0CAD-15F6-4FB8-940C-95471614DF6F}" presName="spaceRect" presStyleCnt="0"/>
      <dgm:spPr/>
    </dgm:pt>
    <dgm:pt modelId="{BC457059-3718-47B7-926A-61E2A3C44708}" type="pres">
      <dgm:prSet presAssocID="{7D5C0CAD-15F6-4FB8-940C-95471614DF6F}" presName="parTx" presStyleLbl="revTx" presStyleIdx="0" presStyleCnt="5">
        <dgm:presLayoutVars>
          <dgm:chMax val="0"/>
          <dgm:chPref val="0"/>
        </dgm:presLayoutVars>
      </dgm:prSet>
      <dgm:spPr/>
    </dgm:pt>
    <dgm:pt modelId="{9EF9ADF3-79D7-43F7-B3D1-33DFE434BA2F}" type="pres">
      <dgm:prSet presAssocID="{7D5C0CAD-15F6-4FB8-940C-95471614DF6F}" presName="desTx" presStyleLbl="revTx" presStyleIdx="1" presStyleCnt="5" custScaleX="143396">
        <dgm:presLayoutVars/>
      </dgm:prSet>
      <dgm:spPr/>
    </dgm:pt>
    <dgm:pt modelId="{8B321179-394B-4713-B243-E8C6DFAB7F78}" type="pres">
      <dgm:prSet presAssocID="{8A80D4B0-919C-4A8C-B96A-DF3FC939E3E1}" presName="sibTrans" presStyleCnt="0"/>
      <dgm:spPr/>
    </dgm:pt>
    <dgm:pt modelId="{E2D3F404-B041-4C85-BFB3-4C6CBFA7DAE9}" type="pres">
      <dgm:prSet presAssocID="{0DFBAFC3-E7A6-42EF-B296-ED46A65CDCA0}" presName="compNode" presStyleCnt="0"/>
      <dgm:spPr/>
    </dgm:pt>
    <dgm:pt modelId="{7AA6CABE-7297-4D39-B3D0-7A030280E1D5}" type="pres">
      <dgm:prSet presAssocID="{0DFBAFC3-E7A6-42EF-B296-ED46A65CDCA0}" presName="bgRect" presStyleLbl="bgShp" presStyleIdx="1" presStyleCnt="4"/>
      <dgm:spPr/>
    </dgm:pt>
    <dgm:pt modelId="{C1A632B7-0667-42B7-A40C-AF0D1F7EE4E2}" type="pres">
      <dgm:prSet presAssocID="{0DFBAFC3-E7A6-42EF-B296-ED46A65CDC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lth"/>
        </a:ext>
      </dgm:extLst>
    </dgm:pt>
    <dgm:pt modelId="{7AFAC785-E595-4578-A46F-1076DC206959}" type="pres">
      <dgm:prSet presAssocID="{0DFBAFC3-E7A6-42EF-B296-ED46A65CDCA0}" presName="spaceRect" presStyleCnt="0"/>
      <dgm:spPr/>
    </dgm:pt>
    <dgm:pt modelId="{BC91076F-F48C-4B6B-AC7A-B5DB834C4E07}" type="pres">
      <dgm:prSet presAssocID="{0DFBAFC3-E7A6-42EF-B296-ED46A65CDCA0}" presName="parTx" presStyleLbl="revTx" presStyleIdx="2" presStyleCnt="5">
        <dgm:presLayoutVars>
          <dgm:chMax val="0"/>
          <dgm:chPref val="0"/>
        </dgm:presLayoutVars>
      </dgm:prSet>
      <dgm:spPr/>
    </dgm:pt>
    <dgm:pt modelId="{8BA99CBC-A829-41DC-8479-9835B0912B13}" type="pres">
      <dgm:prSet presAssocID="{0B7A3D61-3FCD-4EA5-866B-592E83137CBB}" presName="sibTrans" presStyleCnt="0"/>
      <dgm:spPr/>
    </dgm:pt>
    <dgm:pt modelId="{AC80128B-4F1C-46BF-AC25-D5F83C579ED8}" type="pres">
      <dgm:prSet presAssocID="{DC352269-2062-48AF-89B1-5A2449CE2424}" presName="compNode" presStyleCnt="0"/>
      <dgm:spPr/>
    </dgm:pt>
    <dgm:pt modelId="{F0D215FB-C547-4335-85B9-062B25C88A75}" type="pres">
      <dgm:prSet presAssocID="{DC352269-2062-48AF-89B1-5A2449CE2424}" presName="bgRect" presStyleLbl="bgShp" presStyleIdx="2" presStyleCnt="4"/>
      <dgm:spPr/>
    </dgm:pt>
    <dgm:pt modelId="{9EF49E67-E133-439C-9102-6A4A742B725C}" type="pres">
      <dgm:prSet presAssocID="{DC352269-2062-48AF-89B1-5A2449CE242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35B3ED1D-E5F0-4866-AFA1-1692DB97205D}" type="pres">
      <dgm:prSet presAssocID="{DC352269-2062-48AF-89B1-5A2449CE2424}" presName="spaceRect" presStyleCnt="0"/>
      <dgm:spPr/>
    </dgm:pt>
    <dgm:pt modelId="{A5CF6818-A9AB-48B2-83D9-EEA40722A88D}" type="pres">
      <dgm:prSet presAssocID="{DC352269-2062-48AF-89B1-5A2449CE2424}" presName="parTx" presStyleLbl="revTx" presStyleIdx="3" presStyleCnt="5">
        <dgm:presLayoutVars>
          <dgm:chMax val="0"/>
          <dgm:chPref val="0"/>
        </dgm:presLayoutVars>
      </dgm:prSet>
      <dgm:spPr/>
    </dgm:pt>
    <dgm:pt modelId="{8C4BB1AD-CB24-4656-8D59-CB6A42860BE1}" type="pres">
      <dgm:prSet presAssocID="{04E651D0-9EBC-4B05-A47E-1E2514F9DB98}" presName="sibTrans" presStyleCnt="0"/>
      <dgm:spPr/>
    </dgm:pt>
    <dgm:pt modelId="{4D955254-9543-46B9-90DC-E4B54D936460}" type="pres">
      <dgm:prSet presAssocID="{96BB0BEE-F2FB-40FD-BD83-C0E9938787E1}" presName="compNode" presStyleCnt="0"/>
      <dgm:spPr/>
    </dgm:pt>
    <dgm:pt modelId="{4B5DBF7B-547C-46E1-BCF2-894EBF57BD0C}" type="pres">
      <dgm:prSet presAssocID="{96BB0BEE-F2FB-40FD-BD83-C0E9938787E1}" presName="bgRect" presStyleLbl="bgShp" presStyleIdx="3" presStyleCnt="4"/>
      <dgm:spPr/>
    </dgm:pt>
    <dgm:pt modelId="{0E9F2FF8-C1F2-479D-9730-C15CED65A1EC}" type="pres">
      <dgm:prSet presAssocID="{96BB0BEE-F2FB-40FD-BD83-C0E9938787E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9714E6BD-C16F-47FA-8571-9F8487B84137}" type="pres">
      <dgm:prSet presAssocID="{96BB0BEE-F2FB-40FD-BD83-C0E9938787E1}" presName="spaceRect" presStyleCnt="0"/>
      <dgm:spPr/>
    </dgm:pt>
    <dgm:pt modelId="{CB249B44-B9AA-4D25-B7DB-B5C2137B21D6}" type="pres">
      <dgm:prSet presAssocID="{96BB0BEE-F2FB-40FD-BD83-C0E9938787E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333D616-0BB5-4BFA-B3D0-9E466BA59E76}" srcId="{ECD952BF-0134-4ADA-9264-4B761561F912}" destId="{0DFBAFC3-E7A6-42EF-B296-ED46A65CDCA0}" srcOrd="1" destOrd="0" parTransId="{33F01DEE-6AE4-40B9-B49D-AAACB84C9DCA}" sibTransId="{0B7A3D61-3FCD-4EA5-866B-592E83137CBB}"/>
    <dgm:cxn modelId="{FC03492E-F246-483B-B0C2-9FC49CD7048E}" srcId="{7D5C0CAD-15F6-4FB8-940C-95471614DF6F}" destId="{83A95972-51CD-43F8-90C2-EF4AED52582A}" srcOrd="1" destOrd="0" parTransId="{77D8DE08-E0D6-4D52-9CDF-83864FE9EC08}" sibTransId="{D2687BF1-DD81-41AF-AB49-4A4CB7DE6DEF}"/>
    <dgm:cxn modelId="{528C0730-40FA-440E-A427-3777EC72E106}" type="presOf" srcId="{96BB0BEE-F2FB-40FD-BD83-C0E9938787E1}" destId="{CB249B44-B9AA-4D25-B7DB-B5C2137B21D6}" srcOrd="0" destOrd="0" presId="urn:microsoft.com/office/officeart/2018/2/layout/IconVerticalSolidList"/>
    <dgm:cxn modelId="{DF910336-B8F8-4629-9E70-515267CEB549}" srcId="{ECD952BF-0134-4ADA-9264-4B761561F912}" destId="{7D5C0CAD-15F6-4FB8-940C-95471614DF6F}" srcOrd="0" destOrd="0" parTransId="{A49144F1-BBA9-40B7-B3F4-99A4D7A46F94}" sibTransId="{8A80D4B0-919C-4A8C-B96A-DF3FC939E3E1}"/>
    <dgm:cxn modelId="{04549A65-1F67-41A5-9CF4-5F9CCBC3EBEC}" srcId="{ECD952BF-0134-4ADA-9264-4B761561F912}" destId="{DC352269-2062-48AF-89B1-5A2449CE2424}" srcOrd="2" destOrd="0" parTransId="{8797DF6B-6D40-4F0E-9B59-6F8002533993}" sibTransId="{04E651D0-9EBC-4B05-A47E-1E2514F9DB98}"/>
    <dgm:cxn modelId="{69AFD674-B751-4612-A892-1DB04D5B978D}" srcId="{7D5C0CAD-15F6-4FB8-940C-95471614DF6F}" destId="{526A89FB-C2C4-4DAF-8DFF-65828918A662}" srcOrd="0" destOrd="0" parTransId="{27118087-A2F3-4F00-B15C-2104A22F16C7}" sibTransId="{AD1D4AD7-896A-446B-9E5D-0776D64CD216}"/>
    <dgm:cxn modelId="{24B15A75-C4E2-4ABD-BA8A-B3FCB8B1C3D0}" type="presOf" srcId="{DC352269-2062-48AF-89B1-5A2449CE2424}" destId="{A5CF6818-A9AB-48B2-83D9-EEA40722A88D}" srcOrd="0" destOrd="0" presId="urn:microsoft.com/office/officeart/2018/2/layout/IconVerticalSolidList"/>
    <dgm:cxn modelId="{F93B4557-2088-4B26-B894-778FF8CE249B}" type="presOf" srcId="{526A89FB-C2C4-4DAF-8DFF-65828918A662}" destId="{9EF9ADF3-79D7-43F7-B3D1-33DFE434BA2F}" srcOrd="0" destOrd="0" presId="urn:microsoft.com/office/officeart/2018/2/layout/IconVerticalSolidList"/>
    <dgm:cxn modelId="{D47F1959-7393-4032-90CC-C2422021DCB4}" type="presOf" srcId="{ECD952BF-0134-4ADA-9264-4B761561F912}" destId="{05AAF8D3-8802-4B19-B109-AA1AAAD75FC2}" srcOrd="0" destOrd="0" presId="urn:microsoft.com/office/officeart/2018/2/layout/IconVerticalSolidList"/>
    <dgm:cxn modelId="{0A24E27E-0E1A-442D-B229-2FBB3D7F5B20}" type="presOf" srcId="{7D5C0CAD-15F6-4FB8-940C-95471614DF6F}" destId="{BC457059-3718-47B7-926A-61E2A3C44708}" srcOrd="0" destOrd="0" presId="urn:microsoft.com/office/officeart/2018/2/layout/IconVerticalSolidList"/>
    <dgm:cxn modelId="{13E57D99-4D32-4682-96B9-941079A3638A}" srcId="{ECD952BF-0134-4ADA-9264-4B761561F912}" destId="{96BB0BEE-F2FB-40FD-BD83-C0E9938787E1}" srcOrd="3" destOrd="0" parTransId="{0D6E2153-E509-41EA-9FD1-452B965326A0}" sibTransId="{6D2D8182-8AB5-4BBD-944A-7E8BB73414B2}"/>
    <dgm:cxn modelId="{1C3119B3-3FD0-4CF0-94B5-F5A1C89B0EE4}" type="presOf" srcId="{0DFBAFC3-E7A6-42EF-B296-ED46A65CDCA0}" destId="{BC91076F-F48C-4B6B-AC7A-B5DB834C4E07}" srcOrd="0" destOrd="0" presId="urn:microsoft.com/office/officeart/2018/2/layout/IconVerticalSolidList"/>
    <dgm:cxn modelId="{53DE1CFC-836A-4AE8-8B88-79B8B8355590}" type="presOf" srcId="{83A95972-51CD-43F8-90C2-EF4AED52582A}" destId="{9EF9ADF3-79D7-43F7-B3D1-33DFE434BA2F}" srcOrd="0" destOrd="1" presId="urn:microsoft.com/office/officeart/2018/2/layout/IconVerticalSolidList"/>
    <dgm:cxn modelId="{C57113E9-971E-4C96-9800-0EA98F3CAA36}" type="presParOf" srcId="{05AAF8D3-8802-4B19-B109-AA1AAAD75FC2}" destId="{20F0D36A-3F6A-412E-89EC-FD75564DEB76}" srcOrd="0" destOrd="0" presId="urn:microsoft.com/office/officeart/2018/2/layout/IconVerticalSolidList"/>
    <dgm:cxn modelId="{C7D95498-B24D-45DD-B2BE-39B8A31DB4D7}" type="presParOf" srcId="{20F0D36A-3F6A-412E-89EC-FD75564DEB76}" destId="{36518404-CE2D-4B3C-9DFB-E3C1750A9020}" srcOrd="0" destOrd="0" presId="urn:microsoft.com/office/officeart/2018/2/layout/IconVerticalSolidList"/>
    <dgm:cxn modelId="{A40612C9-AB75-4ABC-81BF-B490BAE98F8A}" type="presParOf" srcId="{20F0D36A-3F6A-412E-89EC-FD75564DEB76}" destId="{81C51D90-66A0-4C0D-85F5-E590276AA40E}" srcOrd="1" destOrd="0" presId="urn:microsoft.com/office/officeart/2018/2/layout/IconVerticalSolidList"/>
    <dgm:cxn modelId="{05DB0DFB-7650-413F-9C61-BCA6B7FABB3A}" type="presParOf" srcId="{20F0D36A-3F6A-412E-89EC-FD75564DEB76}" destId="{F0A81C70-D763-47BB-B3DD-341CC6B7E284}" srcOrd="2" destOrd="0" presId="urn:microsoft.com/office/officeart/2018/2/layout/IconVerticalSolidList"/>
    <dgm:cxn modelId="{1C1C2A2E-F38D-406D-B9E6-29EED6C6C70C}" type="presParOf" srcId="{20F0D36A-3F6A-412E-89EC-FD75564DEB76}" destId="{BC457059-3718-47B7-926A-61E2A3C44708}" srcOrd="3" destOrd="0" presId="urn:microsoft.com/office/officeart/2018/2/layout/IconVerticalSolidList"/>
    <dgm:cxn modelId="{DBB9B1E0-36D1-4875-B429-683A2DB7A93D}" type="presParOf" srcId="{20F0D36A-3F6A-412E-89EC-FD75564DEB76}" destId="{9EF9ADF3-79D7-43F7-B3D1-33DFE434BA2F}" srcOrd="4" destOrd="0" presId="urn:microsoft.com/office/officeart/2018/2/layout/IconVerticalSolidList"/>
    <dgm:cxn modelId="{6B82B6A9-7F3A-4690-8C9F-04101251EEC0}" type="presParOf" srcId="{05AAF8D3-8802-4B19-B109-AA1AAAD75FC2}" destId="{8B321179-394B-4713-B243-E8C6DFAB7F78}" srcOrd="1" destOrd="0" presId="urn:microsoft.com/office/officeart/2018/2/layout/IconVerticalSolidList"/>
    <dgm:cxn modelId="{6DC682A4-AC81-4FFC-BA58-B32DE5E15EFB}" type="presParOf" srcId="{05AAF8D3-8802-4B19-B109-AA1AAAD75FC2}" destId="{E2D3F404-B041-4C85-BFB3-4C6CBFA7DAE9}" srcOrd="2" destOrd="0" presId="urn:microsoft.com/office/officeart/2018/2/layout/IconVerticalSolidList"/>
    <dgm:cxn modelId="{C01EA244-CB9E-4C4C-B947-E28645174D04}" type="presParOf" srcId="{E2D3F404-B041-4C85-BFB3-4C6CBFA7DAE9}" destId="{7AA6CABE-7297-4D39-B3D0-7A030280E1D5}" srcOrd="0" destOrd="0" presId="urn:microsoft.com/office/officeart/2018/2/layout/IconVerticalSolidList"/>
    <dgm:cxn modelId="{266CE293-EA79-435D-AF90-027D41D9250E}" type="presParOf" srcId="{E2D3F404-B041-4C85-BFB3-4C6CBFA7DAE9}" destId="{C1A632B7-0667-42B7-A40C-AF0D1F7EE4E2}" srcOrd="1" destOrd="0" presId="urn:microsoft.com/office/officeart/2018/2/layout/IconVerticalSolidList"/>
    <dgm:cxn modelId="{64268E64-A101-4D25-BD79-D9E6925F5637}" type="presParOf" srcId="{E2D3F404-B041-4C85-BFB3-4C6CBFA7DAE9}" destId="{7AFAC785-E595-4578-A46F-1076DC206959}" srcOrd="2" destOrd="0" presId="urn:microsoft.com/office/officeart/2018/2/layout/IconVerticalSolidList"/>
    <dgm:cxn modelId="{3262FB35-44CC-4948-84FD-5E6F33F331AE}" type="presParOf" srcId="{E2D3F404-B041-4C85-BFB3-4C6CBFA7DAE9}" destId="{BC91076F-F48C-4B6B-AC7A-B5DB834C4E07}" srcOrd="3" destOrd="0" presId="urn:microsoft.com/office/officeart/2018/2/layout/IconVerticalSolidList"/>
    <dgm:cxn modelId="{4D6A63F2-1D22-4E67-AE0A-2784F67F538E}" type="presParOf" srcId="{05AAF8D3-8802-4B19-B109-AA1AAAD75FC2}" destId="{8BA99CBC-A829-41DC-8479-9835B0912B13}" srcOrd="3" destOrd="0" presId="urn:microsoft.com/office/officeart/2018/2/layout/IconVerticalSolidList"/>
    <dgm:cxn modelId="{16204907-748A-42DA-876D-5DCAA481995F}" type="presParOf" srcId="{05AAF8D3-8802-4B19-B109-AA1AAAD75FC2}" destId="{AC80128B-4F1C-46BF-AC25-D5F83C579ED8}" srcOrd="4" destOrd="0" presId="urn:microsoft.com/office/officeart/2018/2/layout/IconVerticalSolidList"/>
    <dgm:cxn modelId="{211D1EA4-16C6-49D4-B9E2-4ED09FB7DD72}" type="presParOf" srcId="{AC80128B-4F1C-46BF-AC25-D5F83C579ED8}" destId="{F0D215FB-C547-4335-85B9-062B25C88A75}" srcOrd="0" destOrd="0" presId="urn:microsoft.com/office/officeart/2018/2/layout/IconVerticalSolidList"/>
    <dgm:cxn modelId="{40D349F8-FD3C-4671-BD8B-E4282405B069}" type="presParOf" srcId="{AC80128B-4F1C-46BF-AC25-D5F83C579ED8}" destId="{9EF49E67-E133-439C-9102-6A4A742B725C}" srcOrd="1" destOrd="0" presId="urn:microsoft.com/office/officeart/2018/2/layout/IconVerticalSolidList"/>
    <dgm:cxn modelId="{14BAFCB7-9641-4E13-939E-4A351244E492}" type="presParOf" srcId="{AC80128B-4F1C-46BF-AC25-D5F83C579ED8}" destId="{35B3ED1D-E5F0-4866-AFA1-1692DB97205D}" srcOrd="2" destOrd="0" presId="urn:microsoft.com/office/officeart/2018/2/layout/IconVerticalSolidList"/>
    <dgm:cxn modelId="{E8994B44-3AD6-43ED-95C3-40269FBE45FD}" type="presParOf" srcId="{AC80128B-4F1C-46BF-AC25-D5F83C579ED8}" destId="{A5CF6818-A9AB-48B2-83D9-EEA40722A88D}" srcOrd="3" destOrd="0" presId="urn:microsoft.com/office/officeart/2018/2/layout/IconVerticalSolidList"/>
    <dgm:cxn modelId="{717ADAB5-32E8-4FEF-BF7E-2E02557AD202}" type="presParOf" srcId="{05AAF8D3-8802-4B19-B109-AA1AAAD75FC2}" destId="{8C4BB1AD-CB24-4656-8D59-CB6A42860BE1}" srcOrd="5" destOrd="0" presId="urn:microsoft.com/office/officeart/2018/2/layout/IconVerticalSolidList"/>
    <dgm:cxn modelId="{D7597E11-7D2E-42D1-B51B-186BA5CD217B}" type="presParOf" srcId="{05AAF8D3-8802-4B19-B109-AA1AAAD75FC2}" destId="{4D955254-9543-46B9-90DC-E4B54D936460}" srcOrd="6" destOrd="0" presId="urn:microsoft.com/office/officeart/2018/2/layout/IconVerticalSolidList"/>
    <dgm:cxn modelId="{D8CCF8BE-415A-4E22-890B-15B8B41DAC59}" type="presParOf" srcId="{4D955254-9543-46B9-90DC-E4B54D936460}" destId="{4B5DBF7B-547C-46E1-BCF2-894EBF57BD0C}" srcOrd="0" destOrd="0" presId="urn:microsoft.com/office/officeart/2018/2/layout/IconVerticalSolidList"/>
    <dgm:cxn modelId="{919FB51F-862B-4CFB-8B8C-C128733F35C9}" type="presParOf" srcId="{4D955254-9543-46B9-90DC-E4B54D936460}" destId="{0E9F2FF8-C1F2-479D-9730-C15CED65A1EC}" srcOrd="1" destOrd="0" presId="urn:microsoft.com/office/officeart/2018/2/layout/IconVerticalSolidList"/>
    <dgm:cxn modelId="{A6A0F33E-1FBD-4C3D-810A-13C5DB19A729}" type="presParOf" srcId="{4D955254-9543-46B9-90DC-E4B54D936460}" destId="{9714E6BD-C16F-47FA-8571-9F8487B84137}" srcOrd="2" destOrd="0" presId="urn:microsoft.com/office/officeart/2018/2/layout/IconVerticalSolidList"/>
    <dgm:cxn modelId="{4BD16DDE-129C-4469-9B38-2EB66DAC1C67}" type="presParOf" srcId="{4D955254-9543-46B9-90DC-E4B54D936460}" destId="{CB249B44-B9AA-4D25-B7DB-B5C2137B21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D952BF-0134-4ADA-9264-4B761561F9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D5C0CAD-15F6-4FB8-940C-95471614DF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Police Officers</a:t>
          </a:r>
        </a:p>
      </dgm:t>
    </dgm:pt>
    <dgm:pt modelId="{A49144F1-BBA9-40B7-B3F4-99A4D7A46F94}" type="parTrans" cxnId="{DF910336-B8F8-4629-9E70-515267CEB549}">
      <dgm:prSet/>
      <dgm:spPr/>
      <dgm:t>
        <a:bodyPr/>
        <a:lstStyle/>
        <a:p>
          <a:endParaRPr lang="en-US"/>
        </a:p>
      </dgm:t>
    </dgm:pt>
    <dgm:pt modelId="{8A80D4B0-919C-4A8C-B96A-DF3FC939E3E1}" type="sibTrans" cxnId="{DF910336-B8F8-4629-9E70-515267CEB549}">
      <dgm:prSet/>
      <dgm:spPr/>
      <dgm:t>
        <a:bodyPr/>
        <a:lstStyle/>
        <a:p>
          <a:endParaRPr lang="en-US"/>
        </a:p>
      </dgm:t>
    </dgm:pt>
    <dgm:pt modelId="{0DFBAFC3-E7A6-42EF-B296-ED46A65CDC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Correctional Officers</a:t>
          </a:r>
        </a:p>
      </dgm:t>
    </dgm:pt>
    <dgm:pt modelId="{33F01DEE-6AE4-40B9-B49D-AAACB84C9DCA}" type="parTrans" cxnId="{F333D616-0BB5-4BFA-B3D0-9E466BA59E76}">
      <dgm:prSet/>
      <dgm:spPr/>
      <dgm:t>
        <a:bodyPr/>
        <a:lstStyle/>
        <a:p>
          <a:endParaRPr lang="en-US"/>
        </a:p>
      </dgm:t>
    </dgm:pt>
    <dgm:pt modelId="{0B7A3D61-3FCD-4EA5-866B-592E83137CBB}" type="sibTrans" cxnId="{F333D616-0BB5-4BFA-B3D0-9E466BA59E76}">
      <dgm:prSet/>
      <dgm:spPr/>
      <dgm:t>
        <a:bodyPr/>
        <a:lstStyle/>
        <a:p>
          <a:endParaRPr lang="en-US"/>
        </a:p>
      </dgm:t>
    </dgm:pt>
    <dgm:pt modelId="{DC352269-2062-48AF-89B1-5A2449CE24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911 Call Taker / Dispatcher</a:t>
          </a:r>
        </a:p>
      </dgm:t>
    </dgm:pt>
    <dgm:pt modelId="{8797DF6B-6D40-4F0E-9B59-6F8002533993}" type="parTrans" cxnId="{04549A65-1F67-41A5-9CF4-5F9CCBC3EBEC}">
      <dgm:prSet/>
      <dgm:spPr/>
      <dgm:t>
        <a:bodyPr/>
        <a:lstStyle/>
        <a:p>
          <a:endParaRPr lang="en-US"/>
        </a:p>
      </dgm:t>
    </dgm:pt>
    <dgm:pt modelId="{04E651D0-9EBC-4B05-A47E-1E2514F9DB98}" type="sibTrans" cxnId="{04549A65-1F67-41A5-9CF4-5F9CCBC3EBEC}">
      <dgm:prSet/>
      <dgm:spPr/>
      <dgm:t>
        <a:bodyPr/>
        <a:lstStyle/>
        <a:p>
          <a:endParaRPr lang="en-US"/>
        </a:p>
      </dgm:t>
    </dgm:pt>
    <dgm:pt modelId="{96BB0BEE-F2FB-40FD-BD83-C0E9938787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Emergency Medical Technician / Paramedic</a:t>
          </a:r>
        </a:p>
      </dgm:t>
    </dgm:pt>
    <dgm:pt modelId="{0D6E2153-E509-41EA-9FD1-452B965326A0}" type="parTrans" cxnId="{13E57D99-4D32-4682-96B9-941079A3638A}">
      <dgm:prSet/>
      <dgm:spPr/>
      <dgm:t>
        <a:bodyPr/>
        <a:lstStyle/>
        <a:p>
          <a:endParaRPr lang="en-US"/>
        </a:p>
      </dgm:t>
    </dgm:pt>
    <dgm:pt modelId="{6D2D8182-8AB5-4BBD-944A-7E8BB73414B2}" type="sibTrans" cxnId="{13E57D99-4D32-4682-96B9-941079A3638A}">
      <dgm:prSet/>
      <dgm:spPr/>
      <dgm:t>
        <a:bodyPr/>
        <a:lstStyle/>
        <a:p>
          <a:endParaRPr lang="en-US"/>
        </a:p>
      </dgm:t>
    </dgm:pt>
    <dgm:pt modelId="{05AAF8D3-8802-4B19-B109-AA1AAAD75FC2}" type="pres">
      <dgm:prSet presAssocID="{ECD952BF-0134-4ADA-9264-4B761561F912}" presName="root" presStyleCnt="0">
        <dgm:presLayoutVars>
          <dgm:dir/>
          <dgm:resizeHandles val="exact"/>
        </dgm:presLayoutVars>
      </dgm:prSet>
      <dgm:spPr/>
    </dgm:pt>
    <dgm:pt modelId="{20F0D36A-3F6A-412E-89EC-FD75564DEB76}" type="pres">
      <dgm:prSet presAssocID="{7D5C0CAD-15F6-4FB8-940C-95471614DF6F}" presName="compNode" presStyleCnt="0"/>
      <dgm:spPr/>
    </dgm:pt>
    <dgm:pt modelId="{36518404-CE2D-4B3C-9DFB-E3C1750A9020}" type="pres">
      <dgm:prSet presAssocID="{7D5C0CAD-15F6-4FB8-940C-95471614DF6F}" presName="bgRect" presStyleLbl="bgShp" presStyleIdx="0" presStyleCnt="4"/>
      <dgm:spPr/>
    </dgm:pt>
    <dgm:pt modelId="{81C51D90-66A0-4C0D-85F5-E590276AA40E}" type="pres">
      <dgm:prSet presAssocID="{7D5C0CAD-15F6-4FB8-940C-95471614DF6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lice"/>
        </a:ext>
      </dgm:extLst>
    </dgm:pt>
    <dgm:pt modelId="{F0A81C70-D763-47BB-B3DD-341CC6B7E284}" type="pres">
      <dgm:prSet presAssocID="{7D5C0CAD-15F6-4FB8-940C-95471614DF6F}" presName="spaceRect" presStyleCnt="0"/>
      <dgm:spPr/>
    </dgm:pt>
    <dgm:pt modelId="{BC457059-3718-47B7-926A-61E2A3C44708}" type="pres">
      <dgm:prSet presAssocID="{7D5C0CAD-15F6-4FB8-940C-95471614DF6F}" presName="parTx" presStyleLbl="revTx" presStyleIdx="0" presStyleCnt="4">
        <dgm:presLayoutVars>
          <dgm:chMax val="0"/>
          <dgm:chPref val="0"/>
        </dgm:presLayoutVars>
      </dgm:prSet>
      <dgm:spPr/>
    </dgm:pt>
    <dgm:pt modelId="{8B321179-394B-4713-B243-E8C6DFAB7F78}" type="pres">
      <dgm:prSet presAssocID="{8A80D4B0-919C-4A8C-B96A-DF3FC939E3E1}" presName="sibTrans" presStyleCnt="0"/>
      <dgm:spPr/>
    </dgm:pt>
    <dgm:pt modelId="{E2D3F404-B041-4C85-BFB3-4C6CBFA7DAE9}" type="pres">
      <dgm:prSet presAssocID="{0DFBAFC3-E7A6-42EF-B296-ED46A65CDCA0}" presName="compNode" presStyleCnt="0"/>
      <dgm:spPr/>
    </dgm:pt>
    <dgm:pt modelId="{7AA6CABE-7297-4D39-B3D0-7A030280E1D5}" type="pres">
      <dgm:prSet presAssocID="{0DFBAFC3-E7A6-42EF-B296-ED46A65CDCA0}" presName="bgRect" presStyleLbl="bgShp" presStyleIdx="1" presStyleCnt="4"/>
      <dgm:spPr/>
    </dgm:pt>
    <dgm:pt modelId="{C1A632B7-0667-42B7-A40C-AF0D1F7EE4E2}" type="pres">
      <dgm:prSet presAssocID="{0DFBAFC3-E7A6-42EF-B296-ED46A65CDC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il"/>
        </a:ext>
      </dgm:extLst>
    </dgm:pt>
    <dgm:pt modelId="{7AFAC785-E595-4578-A46F-1076DC206959}" type="pres">
      <dgm:prSet presAssocID="{0DFBAFC3-E7A6-42EF-B296-ED46A65CDCA0}" presName="spaceRect" presStyleCnt="0"/>
      <dgm:spPr/>
    </dgm:pt>
    <dgm:pt modelId="{BC91076F-F48C-4B6B-AC7A-B5DB834C4E07}" type="pres">
      <dgm:prSet presAssocID="{0DFBAFC3-E7A6-42EF-B296-ED46A65CDCA0}" presName="parTx" presStyleLbl="revTx" presStyleIdx="1" presStyleCnt="4">
        <dgm:presLayoutVars>
          <dgm:chMax val="0"/>
          <dgm:chPref val="0"/>
        </dgm:presLayoutVars>
      </dgm:prSet>
      <dgm:spPr/>
    </dgm:pt>
    <dgm:pt modelId="{8BA99CBC-A829-41DC-8479-9835B0912B13}" type="pres">
      <dgm:prSet presAssocID="{0B7A3D61-3FCD-4EA5-866B-592E83137CBB}" presName="sibTrans" presStyleCnt="0"/>
      <dgm:spPr/>
    </dgm:pt>
    <dgm:pt modelId="{AC80128B-4F1C-46BF-AC25-D5F83C579ED8}" type="pres">
      <dgm:prSet presAssocID="{DC352269-2062-48AF-89B1-5A2449CE2424}" presName="compNode" presStyleCnt="0"/>
      <dgm:spPr/>
    </dgm:pt>
    <dgm:pt modelId="{F0D215FB-C547-4335-85B9-062B25C88A75}" type="pres">
      <dgm:prSet presAssocID="{DC352269-2062-48AF-89B1-5A2449CE2424}" presName="bgRect" presStyleLbl="bgShp" presStyleIdx="2" presStyleCnt="4"/>
      <dgm:spPr/>
    </dgm:pt>
    <dgm:pt modelId="{9EF49E67-E133-439C-9102-6A4A742B725C}" type="pres">
      <dgm:prSet presAssocID="{DC352269-2062-48AF-89B1-5A2449CE242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35B3ED1D-E5F0-4866-AFA1-1692DB97205D}" type="pres">
      <dgm:prSet presAssocID="{DC352269-2062-48AF-89B1-5A2449CE2424}" presName="spaceRect" presStyleCnt="0"/>
      <dgm:spPr/>
    </dgm:pt>
    <dgm:pt modelId="{A5CF6818-A9AB-48B2-83D9-EEA40722A88D}" type="pres">
      <dgm:prSet presAssocID="{DC352269-2062-48AF-89B1-5A2449CE2424}" presName="parTx" presStyleLbl="revTx" presStyleIdx="2" presStyleCnt="4">
        <dgm:presLayoutVars>
          <dgm:chMax val="0"/>
          <dgm:chPref val="0"/>
        </dgm:presLayoutVars>
      </dgm:prSet>
      <dgm:spPr/>
    </dgm:pt>
    <dgm:pt modelId="{8C4BB1AD-CB24-4656-8D59-CB6A42860BE1}" type="pres">
      <dgm:prSet presAssocID="{04E651D0-9EBC-4B05-A47E-1E2514F9DB98}" presName="sibTrans" presStyleCnt="0"/>
      <dgm:spPr/>
    </dgm:pt>
    <dgm:pt modelId="{4D955254-9543-46B9-90DC-E4B54D936460}" type="pres">
      <dgm:prSet presAssocID="{96BB0BEE-F2FB-40FD-BD83-C0E9938787E1}" presName="compNode" presStyleCnt="0"/>
      <dgm:spPr/>
    </dgm:pt>
    <dgm:pt modelId="{4B5DBF7B-547C-46E1-BCF2-894EBF57BD0C}" type="pres">
      <dgm:prSet presAssocID="{96BB0BEE-F2FB-40FD-BD83-C0E9938787E1}" presName="bgRect" presStyleLbl="bgShp" presStyleIdx="3" presStyleCnt="4"/>
      <dgm:spPr/>
    </dgm:pt>
    <dgm:pt modelId="{0E9F2FF8-C1F2-479D-9730-C15CED65A1EC}" type="pres">
      <dgm:prSet presAssocID="{96BB0BEE-F2FB-40FD-BD83-C0E9938787E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9714E6BD-C16F-47FA-8571-9F8487B84137}" type="pres">
      <dgm:prSet presAssocID="{96BB0BEE-F2FB-40FD-BD83-C0E9938787E1}" presName="spaceRect" presStyleCnt="0"/>
      <dgm:spPr/>
    </dgm:pt>
    <dgm:pt modelId="{CB249B44-B9AA-4D25-B7DB-B5C2137B21D6}" type="pres">
      <dgm:prSet presAssocID="{96BB0BEE-F2FB-40FD-BD83-C0E9938787E1}" presName="parTx" presStyleLbl="revTx" presStyleIdx="3" presStyleCnt="4" custScaleX="108529">
        <dgm:presLayoutVars>
          <dgm:chMax val="0"/>
          <dgm:chPref val="0"/>
        </dgm:presLayoutVars>
      </dgm:prSet>
      <dgm:spPr/>
    </dgm:pt>
  </dgm:ptLst>
  <dgm:cxnLst>
    <dgm:cxn modelId="{F333D616-0BB5-4BFA-B3D0-9E466BA59E76}" srcId="{ECD952BF-0134-4ADA-9264-4B761561F912}" destId="{0DFBAFC3-E7A6-42EF-B296-ED46A65CDCA0}" srcOrd="1" destOrd="0" parTransId="{33F01DEE-6AE4-40B9-B49D-AAACB84C9DCA}" sibTransId="{0B7A3D61-3FCD-4EA5-866B-592E83137CBB}"/>
    <dgm:cxn modelId="{528C0730-40FA-440E-A427-3777EC72E106}" type="presOf" srcId="{96BB0BEE-F2FB-40FD-BD83-C0E9938787E1}" destId="{CB249B44-B9AA-4D25-B7DB-B5C2137B21D6}" srcOrd="0" destOrd="0" presId="urn:microsoft.com/office/officeart/2018/2/layout/IconVerticalSolidList"/>
    <dgm:cxn modelId="{DF910336-B8F8-4629-9E70-515267CEB549}" srcId="{ECD952BF-0134-4ADA-9264-4B761561F912}" destId="{7D5C0CAD-15F6-4FB8-940C-95471614DF6F}" srcOrd="0" destOrd="0" parTransId="{A49144F1-BBA9-40B7-B3F4-99A4D7A46F94}" sibTransId="{8A80D4B0-919C-4A8C-B96A-DF3FC939E3E1}"/>
    <dgm:cxn modelId="{04549A65-1F67-41A5-9CF4-5F9CCBC3EBEC}" srcId="{ECD952BF-0134-4ADA-9264-4B761561F912}" destId="{DC352269-2062-48AF-89B1-5A2449CE2424}" srcOrd="2" destOrd="0" parTransId="{8797DF6B-6D40-4F0E-9B59-6F8002533993}" sibTransId="{04E651D0-9EBC-4B05-A47E-1E2514F9DB98}"/>
    <dgm:cxn modelId="{24B15A75-C4E2-4ABD-BA8A-B3FCB8B1C3D0}" type="presOf" srcId="{DC352269-2062-48AF-89B1-5A2449CE2424}" destId="{A5CF6818-A9AB-48B2-83D9-EEA40722A88D}" srcOrd="0" destOrd="0" presId="urn:microsoft.com/office/officeart/2018/2/layout/IconVerticalSolidList"/>
    <dgm:cxn modelId="{D47F1959-7393-4032-90CC-C2422021DCB4}" type="presOf" srcId="{ECD952BF-0134-4ADA-9264-4B761561F912}" destId="{05AAF8D3-8802-4B19-B109-AA1AAAD75FC2}" srcOrd="0" destOrd="0" presId="urn:microsoft.com/office/officeart/2018/2/layout/IconVerticalSolidList"/>
    <dgm:cxn modelId="{0A24E27E-0E1A-442D-B229-2FBB3D7F5B20}" type="presOf" srcId="{7D5C0CAD-15F6-4FB8-940C-95471614DF6F}" destId="{BC457059-3718-47B7-926A-61E2A3C44708}" srcOrd="0" destOrd="0" presId="urn:microsoft.com/office/officeart/2018/2/layout/IconVerticalSolidList"/>
    <dgm:cxn modelId="{13E57D99-4D32-4682-96B9-941079A3638A}" srcId="{ECD952BF-0134-4ADA-9264-4B761561F912}" destId="{96BB0BEE-F2FB-40FD-BD83-C0E9938787E1}" srcOrd="3" destOrd="0" parTransId="{0D6E2153-E509-41EA-9FD1-452B965326A0}" sibTransId="{6D2D8182-8AB5-4BBD-944A-7E8BB73414B2}"/>
    <dgm:cxn modelId="{1C3119B3-3FD0-4CF0-94B5-F5A1C89B0EE4}" type="presOf" srcId="{0DFBAFC3-E7A6-42EF-B296-ED46A65CDCA0}" destId="{BC91076F-F48C-4B6B-AC7A-B5DB834C4E07}" srcOrd="0" destOrd="0" presId="urn:microsoft.com/office/officeart/2018/2/layout/IconVerticalSolidList"/>
    <dgm:cxn modelId="{C57113E9-971E-4C96-9800-0EA98F3CAA36}" type="presParOf" srcId="{05AAF8D3-8802-4B19-B109-AA1AAAD75FC2}" destId="{20F0D36A-3F6A-412E-89EC-FD75564DEB76}" srcOrd="0" destOrd="0" presId="urn:microsoft.com/office/officeart/2018/2/layout/IconVerticalSolidList"/>
    <dgm:cxn modelId="{C7D95498-B24D-45DD-B2BE-39B8A31DB4D7}" type="presParOf" srcId="{20F0D36A-3F6A-412E-89EC-FD75564DEB76}" destId="{36518404-CE2D-4B3C-9DFB-E3C1750A9020}" srcOrd="0" destOrd="0" presId="urn:microsoft.com/office/officeart/2018/2/layout/IconVerticalSolidList"/>
    <dgm:cxn modelId="{A40612C9-AB75-4ABC-81BF-B490BAE98F8A}" type="presParOf" srcId="{20F0D36A-3F6A-412E-89EC-FD75564DEB76}" destId="{81C51D90-66A0-4C0D-85F5-E590276AA40E}" srcOrd="1" destOrd="0" presId="urn:microsoft.com/office/officeart/2018/2/layout/IconVerticalSolidList"/>
    <dgm:cxn modelId="{05DB0DFB-7650-413F-9C61-BCA6B7FABB3A}" type="presParOf" srcId="{20F0D36A-3F6A-412E-89EC-FD75564DEB76}" destId="{F0A81C70-D763-47BB-B3DD-341CC6B7E284}" srcOrd="2" destOrd="0" presId="urn:microsoft.com/office/officeart/2018/2/layout/IconVerticalSolidList"/>
    <dgm:cxn modelId="{1C1C2A2E-F38D-406D-B9E6-29EED6C6C70C}" type="presParOf" srcId="{20F0D36A-3F6A-412E-89EC-FD75564DEB76}" destId="{BC457059-3718-47B7-926A-61E2A3C44708}" srcOrd="3" destOrd="0" presId="urn:microsoft.com/office/officeart/2018/2/layout/IconVerticalSolidList"/>
    <dgm:cxn modelId="{6B82B6A9-7F3A-4690-8C9F-04101251EEC0}" type="presParOf" srcId="{05AAF8D3-8802-4B19-B109-AA1AAAD75FC2}" destId="{8B321179-394B-4713-B243-E8C6DFAB7F78}" srcOrd="1" destOrd="0" presId="urn:microsoft.com/office/officeart/2018/2/layout/IconVerticalSolidList"/>
    <dgm:cxn modelId="{6DC682A4-AC81-4FFC-BA58-B32DE5E15EFB}" type="presParOf" srcId="{05AAF8D3-8802-4B19-B109-AA1AAAD75FC2}" destId="{E2D3F404-B041-4C85-BFB3-4C6CBFA7DAE9}" srcOrd="2" destOrd="0" presId="urn:microsoft.com/office/officeart/2018/2/layout/IconVerticalSolidList"/>
    <dgm:cxn modelId="{C01EA244-CB9E-4C4C-B947-E28645174D04}" type="presParOf" srcId="{E2D3F404-B041-4C85-BFB3-4C6CBFA7DAE9}" destId="{7AA6CABE-7297-4D39-B3D0-7A030280E1D5}" srcOrd="0" destOrd="0" presId="urn:microsoft.com/office/officeart/2018/2/layout/IconVerticalSolidList"/>
    <dgm:cxn modelId="{266CE293-EA79-435D-AF90-027D41D9250E}" type="presParOf" srcId="{E2D3F404-B041-4C85-BFB3-4C6CBFA7DAE9}" destId="{C1A632B7-0667-42B7-A40C-AF0D1F7EE4E2}" srcOrd="1" destOrd="0" presId="urn:microsoft.com/office/officeart/2018/2/layout/IconVerticalSolidList"/>
    <dgm:cxn modelId="{64268E64-A101-4D25-BD79-D9E6925F5637}" type="presParOf" srcId="{E2D3F404-B041-4C85-BFB3-4C6CBFA7DAE9}" destId="{7AFAC785-E595-4578-A46F-1076DC206959}" srcOrd="2" destOrd="0" presId="urn:microsoft.com/office/officeart/2018/2/layout/IconVerticalSolidList"/>
    <dgm:cxn modelId="{3262FB35-44CC-4948-84FD-5E6F33F331AE}" type="presParOf" srcId="{E2D3F404-B041-4C85-BFB3-4C6CBFA7DAE9}" destId="{BC91076F-F48C-4B6B-AC7A-B5DB834C4E07}" srcOrd="3" destOrd="0" presId="urn:microsoft.com/office/officeart/2018/2/layout/IconVerticalSolidList"/>
    <dgm:cxn modelId="{4D6A63F2-1D22-4E67-AE0A-2784F67F538E}" type="presParOf" srcId="{05AAF8D3-8802-4B19-B109-AA1AAAD75FC2}" destId="{8BA99CBC-A829-41DC-8479-9835B0912B13}" srcOrd="3" destOrd="0" presId="urn:microsoft.com/office/officeart/2018/2/layout/IconVerticalSolidList"/>
    <dgm:cxn modelId="{16204907-748A-42DA-876D-5DCAA481995F}" type="presParOf" srcId="{05AAF8D3-8802-4B19-B109-AA1AAAD75FC2}" destId="{AC80128B-4F1C-46BF-AC25-D5F83C579ED8}" srcOrd="4" destOrd="0" presId="urn:microsoft.com/office/officeart/2018/2/layout/IconVerticalSolidList"/>
    <dgm:cxn modelId="{211D1EA4-16C6-49D4-B9E2-4ED09FB7DD72}" type="presParOf" srcId="{AC80128B-4F1C-46BF-AC25-D5F83C579ED8}" destId="{F0D215FB-C547-4335-85B9-062B25C88A75}" srcOrd="0" destOrd="0" presId="urn:microsoft.com/office/officeart/2018/2/layout/IconVerticalSolidList"/>
    <dgm:cxn modelId="{40D349F8-FD3C-4671-BD8B-E4282405B069}" type="presParOf" srcId="{AC80128B-4F1C-46BF-AC25-D5F83C579ED8}" destId="{9EF49E67-E133-439C-9102-6A4A742B725C}" srcOrd="1" destOrd="0" presId="urn:microsoft.com/office/officeart/2018/2/layout/IconVerticalSolidList"/>
    <dgm:cxn modelId="{14BAFCB7-9641-4E13-939E-4A351244E492}" type="presParOf" srcId="{AC80128B-4F1C-46BF-AC25-D5F83C579ED8}" destId="{35B3ED1D-E5F0-4866-AFA1-1692DB97205D}" srcOrd="2" destOrd="0" presId="urn:microsoft.com/office/officeart/2018/2/layout/IconVerticalSolidList"/>
    <dgm:cxn modelId="{E8994B44-3AD6-43ED-95C3-40269FBE45FD}" type="presParOf" srcId="{AC80128B-4F1C-46BF-AC25-D5F83C579ED8}" destId="{A5CF6818-A9AB-48B2-83D9-EEA40722A88D}" srcOrd="3" destOrd="0" presId="urn:microsoft.com/office/officeart/2018/2/layout/IconVerticalSolidList"/>
    <dgm:cxn modelId="{717ADAB5-32E8-4FEF-BF7E-2E02557AD202}" type="presParOf" srcId="{05AAF8D3-8802-4B19-B109-AA1AAAD75FC2}" destId="{8C4BB1AD-CB24-4656-8D59-CB6A42860BE1}" srcOrd="5" destOrd="0" presId="urn:microsoft.com/office/officeart/2018/2/layout/IconVerticalSolidList"/>
    <dgm:cxn modelId="{D7597E11-7D2E-42D1-B51B-186BA5CD217B}" type="presParOf" srcId="{05AAF8D3-8802-4B19-B109-AA1AAAD75FC2}" destId="{4D955254-9543-46B9-90DC-E4B54D936460}" srcOrd="6" destOrd="0" presId="urn:microsoft.com/office/officeart/2018/2/layout/IconVerticalSolidList"/>
    <dgm:cxn modelId="{D8CCF8BE-415A-4E22-890B-15B8B41DAC59}" type="presParOf" srcId="{4D955254-9543-46B9-90DC-E4B54D936460}" destId="{4B5DBF7B-547C-46E1-BCF2-894EBF57BD0C}" srcOrd="0" destOrd="0" presId="urn:microsoft.com/office/officeart/2018/2/layout/IconVerticalSolidList"/>
    <dgm:cxn modelId="{919FB51F-862B-4CFB-8B8C-C128733F35C9}" type="presParOf" srcId="{4D955254-9543-46B9-90DC-E4B54D936460}" destId="{0E9F2FF8-C1F2-479D-9730-C15CED65A1EC}" srcOrd="1" destOrd="0" presId="urn:microsoft.com/office/officeart/2018/2/layout/IconVerticalSolidList"/>
    <dgm:cxn modelId="{A6A0F33E-1FBD-4C3D-810A-13C5DB19A729}" type="presParOf" srcId="{4D955254-9543-46B9-90DC-E4B54D936460}" destId="{9714E6BD-C16F-47FA-8571-9F8487B84137}" srcOrd="2" destOrd="0" presId="urn:microsoft.com/office/officeart/2018/2/layout/IconVerticalSolidList"/>
    <dgm:cxn modelId="{4BD16DDE-129C-4469-9B38-2EB66DAC1C67}" type="presParOf" srcId="{4D955254-9543-46B9-90DC-E4B54D936460}" destId="{CB249B44-B9AA-4D25-B7DB-B5C2137B21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D952BF-0134-4ADA-9264-4B761561F9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D5C0CAD-15F6-4FB8-940C-95471614DF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Cashier / Grocer</a:t>
          </a:r>
        </a:p>
      </dgm:t>
    </dgm:pt>
    <dgm:pt modelId="{A49144F1-BBA9-40B7-B3F4-99A4D7A46F94}" type="parTrans" cxnId="{DF910336-B8F8-4629-9E70-515267CEB549}">
      <dgm:prSet/>
      <dgm:spPr/>
      <dgm:t>
        <a:bodyPr/>
        <a:lstStyle/>
        <a:p>
          <a:endParaRPr lang="en-US"/>
        </a:p>
      </dgm:t>
    </dgm:pt>
    <dgm:pt modelId="{8A80D4B0-919C-4A8C-B96A-DF3FC939E3E1}" type="sibTrans" cxnId="{DF910336-B8F8-4629-9E70-515267CEB549}">
      <dgm:prSet/>
      <dgm:spPr/>
      <dgm:t>
        <a:bodyPr/>
        <a:lstStyle/>
        <a:p>
          <a:endParaRPr lang="en-US"/>
        </a:p>
      </dgm:t>
    </dgm:pt>
    <dgm:pt modelId="{0DFBAFC3-E7A6-42EF-B296-ED46A65CDC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Farmer</a:t>
          </a:r>
        </a:p>
      </dgm:t>
    </dgm:pt>
    <dgm:pt modelId="{33F01DEE-6AE4-40B9-B49D-AAACB84C9DCA}" type="parTrans" cxnId="{F333D616-0BB5-4BFA-B3D0-9E466BA59E76}">
      <dgm:prSet/>
      <dgm:spPr/>
      <dgm:t>
        <a:bodyPr/>
        <a:lstStyle/>
        <a:p>
          <a:endParaRPr lang="en-US"/>
        </a:p>
      </dgm:t>
    </dgm:pt>
    <dgm:pt modelId="{0B7A3D61-3FCD-4EA5-866B-592E83137CBB}" type="sibTrans" cxnId="{F333D616-0BB5-4BFA-B3D0-9E466BA59E76}">
      <dgm:prSet/>
      <dgm:spPr/>
      <dgm:t>
        <a:bodyPr/>
        <a:lstStyle/>
        <a:p>
          <a:endParaRPr lang="en-US"/>
        </a:p>
      </dgm:t>
    </dgm:pt>
    <dgm:pt modelId="{DC352269-2062-48AF-89B1-5A2449CE24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Truck Driver</a:t>
          </a:r>
        </a:p>
      </dgm:t>
    </dgm:pt>
    <dgm:pt modelId="{8797DF6B-6D40-4F0E-9B59-6F8002533993}" type="parTrans" cxnId="{04549A65-1F67-41A5-9CF4-5F9CCBC3EBEC}">
      <dgm:prSet/>
      <dgm:spPr/>
      <dgm:t>
        <a:bodyPr/>
        <a:lstStyle/>
        <a:p>
          <a:endParaRPr lang="en-US"/>
        </a:p>
      </dgm:t>
    </dgm:pt>
    <dgm:pt modelId="{04E651D0-9EBC-4B05-A47E-1E2514F9DB98}" type="sibTrans" cxnId="{04549A65-1F67-41A5-9CF4-5F9CCBC3EBEC}">
      <dgm:prSet/>
      <dgm:spPr/>
      <dgm:t>
        <a:bodyPr/>
        <a:lstStyle/>
        <a:p>
          <a:endParaRPr lang="en-US"/>
        </a:p>
      </dgm:t>
    </dgm:pt>
    <dgm:pt modelId="{05AAF8D3-8802-4B19-B109-AA1AAAD75FC2}" type="pres">
      <dgm:prSet presAssocID="{ECD952BF-0134-4ADA-9264-4B761561F912}" presName="root" presStyleCnt="0">
        <dgm:presLayoutVars>
          <dgm:dir/>
          <dgm:resizeHandles val="exact"/>
        </dgm:presLayoutVars>
      </dgm:prSet>
      <dgm:spPr/>
    </dgm:pt>
    <dgm:pt modelId="{20F0D36A-3F6A-412E-89EC-FD75564DEB76}" type="pres">
      <dgm:prSet presAssocID="{7D5C0CAD-15F6-4FB8-940C-95471614DF6F}" presName="compNode" presStyleCnt="0"/>
      <dgm:spPr/>
    </dgm:pt>
    <dgm:pt modelId="{36518404-CE2D-4B3C-9DFB-E3C1750A9020}" type="pres">
      <dgm:prSet presAssocID="{7D5C0CAD-15F6-4FB8-940C-95471614DF6F}" presName="bgRect" presStyleLbl="bgShp" presStyleIdx="0" presStyleCnt="3"/>
      <dgm:spPr/>
    </dgm:pt>
    <dgm:pt modelId="{81C51D90-66A0-4C0D-85F5-E590276AA40E}" type="pres">
      <dgm:prSet presAssocID="{7D5C0CAD-15F6-4FB8-940C-95471614DF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F0A81C70-D763-47BB-B3DD-341CC6B7E284}" type="pres">
      <dgm:prSet presAssocID="{7D5C0CAD-15F6-4FB8-940C-95471614DF6F}" presName="spaceRect" presStyleCnt="0"/>
      <dgm:spPr/>
    </dgm:pt>
    <dgm:pt modelId="{BC457059-3718-47B7-926A-61E2A3C44708}" type="pres">
      <dgm:prSet presAssocID="{7D5C0CAD-15F6-4FB8-940C-95471614DF6F}" presName="parTx" presStyleLbl="revTx" presStyleIdx="0" presStyleCnt="3">
        <dgm:presLayoutVars>
          <dgm:chMax val="0"/>
          <dgm:chPref val="0"/>
        </dgm:presLayoutVars>
      </dgm:prSet>
      <dgm:spPr/>
    </dgm:pt>
    <dgm:pt modelId="{8B321179-394B-4713-B243-E8C6DFAB7F78}" type="pres">
      <dgm:prSet presAssocID="{8A80D4B0-919C-4A8C-B96A-DF3FC939E3E1}" presName="sibTrans" presStyleCnt="0"/>
      <dgm:spPr/>
    </dgm:pt>
    <dgm:pt modelId="{E2D3F404-B041-4C85-BFB3-4C6CBFA7DAE9}" type="pres">
      <dgm:prSet presAssocID="{0DFBAFC3-E7A6-42EF-B296-ED46A65CDCA0}" presName="compNode" presStyleCnt="0"/>
      <dgm:spPr/>
    </dgm:pt>
    <dgm:pt modelId="{7AA6CABE-7297-4D39-B3D0-7A030280E1D5}" type="pres">
      <dgm:prSet presAssocID="{0DFBAFC3-E7A6-42EF-B296-ED46A65CDCA0}" presName="bgRect" presStyleLbl="bgShp" presStyleIdx="1" presStyleCnt="3"/>
      <dgm:spPr/>
    </dgm:pt>
    <dgm:pt modelId="{C1A632B7-0667-42B7-A40C-AF0D1F7EE4E2}" type="pres">
      <dgm:prSet presAssocID="{0DFBAFC3-E7A6-42EF-B296-ED46A65CDC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er"/>
        </a:ext>
      </dgm:extLst>
    </dgm:pt>
    <dgm:pt modelId="{7AFAC785-E595-4578-A46F-1076DC206959}" type="pres">
      <dgm:prSet presAssocID="{0DFBAFC3-E7A6-42EF-B296-ED46A65CDCA0}" presName="spaceRect" presStyleCnt="0"/>
      <dgm:spPr/>
    </dgm:pt>
    <dgm:pt modelId="{BC91076F-F48C-4B6B-AC7A-B5DB834C4E07}" type="pres">
      <dgm:prSet presAssocID="{0DFBAFC3-E7A6-42EF-B296-ED46A65CDCA0}" presName="parTx" presStyleLbl="revTx" presStyleIdx="1" presStyleCnt="3">
        <dgm:presLayoutVars>
          <dgm:chMax val="0"/>
          <dgm:chPref val="0"/>
        </dgm:presLayoutVars>
      </dgm:prSet>
      <dgm:spPr/>
    </dgm:pt>
    <dgm:pt modelId="{8BA99CBC-A829-41DC-8479-9835B0912B13}" type="pres">
      <dgm:prSet presAssocID="{0B7A3D61-3FCD-4EA5-866B-592E83137CBB}" presName="sibTrans" presStyleCnt="0"/>
      <dgm:spPr/>
    </dgm:pt>
    <dgm:pt modelId="{AC80128B-4F1C-46BF-AC25-D5F83C579ED8}" type="pres">
      <dgm:prSet presAssocID="{DC352269-2062-48AF-89B1-5A2449CE2424}" presName="compNode" presStyleCnt="0"/>
      <dgm:spPr/>
    </dgm:pt>
    <dgm:pt modelId="{F0D215FB-C547-4335-85B9-062B25C88A75}" type="pres">
      <dgm:prSet presAssocID="{DC352269-2062-48AF-89B1-5A2449CE2424}" presName="bgRect" presStyleLbl="bgShp" presStyleIdx="2" presStyleCnt="3"/>
      <dgm:spPr/>
    </dgm:pt>
    <dgm:pt modelId="{9EF49E67-E133-439C-9102-6A4A742B725C}" type="pres">
      <dgm:prSet presAssocID="{DC352269-2062-48AF-89B1-5A2449CE24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35B3ED1D-E5F0-4866-AFA1-1692DB97205D}" type="pres">
      <dgm:prSet presAssocID="{DC352269-2062-48AF-89B1-5A2449CE2424}" presName="spaceRect" presStyleCnt="0"/>
      <dgm:spPr/>
    </dgm:pt>
    <dgm:pt modelId="{A5CF6818-A9AB-48B2-83D9-EEA40722A88D}" type="pres">
      <dgm:prSet presAssocID="{DC352269-2062-48AF-89B1-5A2449CE242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333D616-0BB5-4BFA-B3D0-9E466BA59E76}" srcId="{ECD952BF-0134-4ADA-9264-4B761561F912}" destId="{0DFBAFC3-E7A6-42EF-B296-ED46A65CDCA0}" srcOrd="1" destOrd="0" parTransId="{33F01DEE-6AE4-40B9-B49D-AAACB84C9DCA}" sibTransId="{0B7A3D61-3FCD-4EA5-866B-592E83137CBB}"/>
    <dgm:cxn modelId="{DF910336-B8F8-4629-9E70-515267CEB549}" srcId="{ECD952BF-0134-4ADA-9264-4B761561F912}" destId="{7D5C0CAD-15F6-4FB8-940C-95471614DF6F}" srcOrd="0" destOrd="0" parTransId="{A49144F1-BBA9-40B7-B3F4-99A4D7A46F94}" sibTransId="{8A80D4B0-919C-4A8C-B96A-DF3FC939E3E1}"/>
    <dgm:cxn modelId="{04549A65-1F67-41A5-9CF4-5F9CCBC3EBEC}" srcId="{ECD952BF-0134-4ADA-9264-4B761561F912}" destId="{DC352269-2062-48AF-89B1-5A2449CE2424}" srcOrd="2" destOrd="0" parTransId="{8797DF6B-6D40-4F0E-9B59-6F8002533993}" sibTransId="{04E651D0-9EBC-4B05-A47E-1E2514F9DB98}"/>
    <dgm:cxn modelId="{24B15A75-C4E2-4ABD-BA8A-B3FCB8B1C3D0}" type="presOf" srcId="{DC352269-2062-48AF-89B1-5A2449CE2424}" destId="{A5CF6818-A9AB-48B2-83D9-EEA40722A88D}" srcOrd="0" destOrd="0" presId="urn:microsoft.com/office/officeart/2018/2/layout/IconVerticalSolidList"/>
    <dgm:cxn modelId="{D47F1959-7393-4032-90CC-C2422021DCB4}" type="presOf" srcId="{ECD952BF-0134-4ADA-9264-4B761561F912}" destId="{05AAF8D3-8802-4B19-B109-AA1AAAD75FC2}" srcOrd="0" destOrd="0" presId="urn:microsoft.com/office/officeart/2018/2/layout/IconVerticalSolidList"/>
    <dgm:cxn modelId="{0A24E27E-0E1A-442D-B229-2FBB3D7F5B20}" type="presOf" srcId="{7D5C0CAD-15F6-4FB8-940C-95471614DF6F}" destId="{BC457059-3718-47B7-926A-61E2A3C44708}" srcOrd="0" destOrd="0" presId="urn:microsoft.com/office/officeart/2018/2/layout/IconVerticalSolidList"/>
    <dgm:cxn modelId="{1C3119B3-3FD0-4CF0-94B5-F5A1C89B0EE4}" type="presOf" srcId="{0DFBAFC3-E7A6-42EF-B296-ED46A65CDCA0}" destId="{BC91076F-F48C-4B6B-AC7A-B5DB834C4E07}" srcOrd="0" destOrd="0" presId="urn:microsoft.com/office/officeart/2018/2/layout/IconVerticalSolidList"/>
    <dgm:cxn modelId="{C57113E9-971E-4C96-9800-0EA98F3CAA36}" type="presParOf" srcId="{05AAF8D3-8802-4B19-B109-AA1AAAD75FC2}" destId="{20F0D36A-3F6A-412E-89EC-FD75564DEB76}" srcOrd="0" destOrd="0" presId="urn:microsoft.com/office/officeart/2018/2/layout/IconVerticalSolidList"/>
    <dgm:cxn modelId="{C7D95498-B24D-45DD-B2BE-39B8A31DB4D7}" type="presParOf" srcId="{20F0D36A-3F6A-412E-89EC-FD75564DEB76}" destId="{36518404-CE2D-4B3C-9DFB-E3C1750A9020}" srcOrd="0" destOrd="0" presId="urn:microsoft.com/office/officeart/2018/2/layout/IconVerticalSolidList"/>
    <dgm:cxn modelId="{A40612C9-AB75-4ABC-81BF-B490BAE98F8A}" type="presParOf" srcId="{20F0D36A-3F6A-412E-89EC-FD75564DEB76}" destId="{81C51D90-66A0-4C0D-85F5-E590276AA40E}" srcOrd="1" destOrd="0" presId="urn:microsoft.com/office/officeart/2018/2/layout/IconVerticalSolidList"/>
    <dgm:cxn modelId="{05DB0DFB-7650-413F-9C61-BCA6B7FABB3A}" type="presParOf" srcId="{20F0D36A-3F6A-412E-89EC-FD75564DEB76}" destId="{F0A81C70-D763-47BB-B3DD-341CC6B7E284}" srcOrd="2" destOrd="0" presId="urn:microsoft.com/office/officeart/2018/2/layout/IconVerticalSolidList"/>
    <dgm:cxn modelId="{1C1C2A2E-F38D-406D-B9E6-29EED6C6C70C}" type="presParOf" srcId="{20F0D36A-3F6A-412E-89EC-FD75564DEB76}" destId="{BC457059-3718-47B7-926A-61E2A3C44708}" srcOrd="3" destOrd="0" presId="urn:microsoft.com/office/officeart/2018/2/layout/IconVerticalSolidList"/>
    <dgm:cxn modelId="{6B82B6A9-7F3A-4690-8C9F-04101251EEC0}" type="presParOf" srcId="{05AAF8D3-8802-4B19-B109-AA1AAAD75FC2}" destId="{8B321179-394B-4713-B243-E8C6DFAB7F78}" srcOrd="1" destOrd="0" presId="urn:microsoft.com/office/officeart/2018/2/layout/IconVerticalSolidList"/>
    <dgm:cxn modelId="{6DC682A4-AC81-4FFC-BA58-B32DE5E15EFB}" type="presParOf" srcId="{05AAF8D3-8802-4B19-B109-AA1AAAD75FC2}" destId="{E2D3F404-B041-4C85-BFB3-4C6CBFA7DAE9}" srcOrd="2" destOrd="0" presId="urn:microsoft.com/office/officeart/2018/2/layout/IconVerticalSolidList"/>
    <dgm:cxn modelId="{C01EA244-CB9E-4C4C-B947-E28645174D04}" type="presParOf" srcId="{E2D3F404-B041-4C85-BFB3-4C6CBFA7DAE9}" destId="{7AA6CABE-7297-4D39-B3D0-7A030280E1D5}" srcOrd="0" destOrd="0" presId="urn:microsoft.com/office/officeart/2018/2/layout/IconVerticalSolidList"/>
    <dgm:cxn modelId="{266CE293-EA79-435D-AF90-027D41D9250E}" type="presParOf" srcId="{E2D3F404-B041-4C85-BFB3-4C6CBFA7DAE9}" destId="{C1A632B7-0667-42B7-A40C-AF0D1F7EE4E2}" srcOrd="1" destOrd="0" presId="urn:microsoft.com/office/officeart/2018/2/layout/IconVerticalSolidList"/>
    <dgm:cxn modelId="{64268E64-A101-4D25-BD79-D9E6925F5637}" type="presParOf" srcId="{E2D3F404-B041-4C85-BFB3-4C6CBFA7DAE9}" destId="{7AFAC785-E595-4578-A46F-1076DC206959}" srcOrd="2" destOrd="0" presId="urn:microsoft.com/office/officeart/2018/2/layout/IconVerticalSolidList"/>
    <dgm:cxn modelId="{3262FB35-44CC-4948-84FD-5E6F33F331AE}" type="presParOf" srcId="{E2D3F404-B041-4C85-BFB3-4C6CBFA7DAE9}" destId="{BC91076F-F48C-4B6B-AC7A-B5DB834C4E07}" srcOrd="3" destOrd="0" presId="urn:microsoft.com/office/officeart/2018/2/layout/IconVerticalSolidList"/>
    <dgm:cxn modelId="{4D6A63F2-1D22-4E67-AE0A-2784F67F538E}" type="presParOf" srcId="{05AAF8D3-8802-4B19-B109-AA1AAAD75FC2}" destId="{8BA99CBC-A829-41DC-8479-9835B0912B13}" srcOrd="3" destOrd="0" presId="urn:microsoft.com/office/officeart/2018/2/layout/IconVerticalSolidList"/>
    <dgm:cxn modelId="{16204907-748A-42DA-876D-5DCAA481995F}" type="presParOf" srcId="{05AAF8D3-8802-4B19-B109-AA1AAAD75FC2}" destId="{AC80128B-4F1C-46BF-AC25-D5F83C579ED8}" srcOrd="4" destOrd="0" presId="urn:microsoft.com/office/officeart/2018/2/layout/IconVerticalSolidList"/>
    <dgm:cxn modelId="{211D1EA4-16C6-49D4-B9E2-4ED09FB7DD72}" type="presParOf" srcId="{AC80128B-4F1C-46BF-AC25-D5F83C579ED8}" destId="{F0D215FB-C547-4335-85B9-062B25C88A75}" srcOrd="0" destOrd="0" presId="urn:microsoft.com/office/officeart/2018/2/layout/IconVerticalSolidList"/>
    <dgm:cxn modelId="{40D349F8-FD3C-4671-BD8B-E4282405B069}" type="presParOf" srcId="{AC80128B-4F1C-46BF-AC25-D5F83C579ED8}" destId="{9EF49E67-E133-439C-9102-6A4A742B725C}" srcOrd="1" destOrd="0" presId="urn:microsoft.com/office/officeart/2018/2/layout/IconVerticalSolidList"/>
    <dgm:cxn modelId="{14BAFCB7-9641-4E13-939E-4A351244E492}" type="presParOf" srcId="{AC80128B-4F1C-46BF-AC25-D5F83C579ED8}" destId="{35B3ED1D-E5F0-4866-AFA1-1692DB97205D}" srcOrd="2" destOrd="0" presId="urn:microsoft.com/office/officeart/2018/2/layout/IconVerticalSolidList"/>
    <dgm:cxn modelId="{E8994B44-3AD6-43ED-95C3-40269FBE45FD}" type="presParOf" srcId="{AC80128B-4F1C-46BF-AC25-D5F83C579ED8}" destId="{A5CF6818-A9AB-48B2-83D9-EEA40722A8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18404-CE2D-4B3C-9DFB-E3C1750A9020}">
      <dsp:nvSpPr>
        <dsp:cNvPr id="0" name=""/>
        <dsp:cNvSpPr/>
      </dsp:nvSpPr>
      <dsp:spPr>
        <a:xfrm>
          <a:off x="-232290" y="11048"/>
          <a:ext cx="6513603" cy="12343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51D90-66A0-4C0D-85F5-E590276AA40E}">
      <dsp:nvSpPr>
        <dsp:cNvPr id="0" name=""/>
        <dsp:cNvSpPr/>
      </dsp:nvSpPr>
      <dsp:spPr>
        <a:xfrm>
          <a:off x="141110" y="288784"/>
          <a:ext cx="678911" cy="6789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57059-3718-47B7-926A-61E2A3C44708}">
      <dsp:nvSpPr>
        <dsp:cNvPr id="0" name=""/>
        <dsp:cNvSpPr/>
      </dsp:nvSpPr>
      <dsp:spPr>
        <a:xfrm>
          <a:off x="1193424" y="11048"/>
          <a:ext cx="2931121" cy="12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9" tIns="130639" rIns="130639" bIns="1306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Nursing</a:t>
          </a:r>
        </a:p>
      </dsp:txBody>
      <dsp:txXfrm>
        <a:off x="1193424" y="11048"/>
        <a:ext cx="2931121" cy="1234385"/>
      </dsp:txXfrm>
    </dsp:sp>
    <dsp:sp modelId="{9EF9ADF3-79D7-43F7-B3D1-33DFE434BA2F}">
      <dsp:nvSpPr>
        <dsp:cNvPr id="0" name=""/>
        <dsp:cNvSpPr/>
      </dsp:nvSpPr>
      <dsp:spPr>
        <a:xfrm>
          <a:off x="3657175" y="11048"/>
          <a:ext cx="3088719" cy="12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9" tIns="130639" rIns="130639" bIns="130639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Certified Nursing Assistant (CNA)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Emergency Room Nurse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Intensive Care Unit Nurse</a:t>
          </a:r>
        </a:p>
      </dsp:txBody>
      <dsp:txXfrm>
        <a:off x="3657175" y="11048"/>
        <a:ext cx="3088719" cy="1234385"/>
      </dsp:txXfrm>
    </dsp:sp>
    <dsp:sp modelId="{7AA6CABE-7297-4D39-B3D0-7A030280E1D5}">
      <dsp:nvSpPr>
        <dsp:cNvPr id="0" name=""/>
        <dsp:cNvSpPr/>
      </dsp:nvSpPr>
      <dsp:spPr>
        <a:xfrm>
          <a:off x="-232290" y="1554029"/>
          <a:ext cx="6513603" cy="12343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632B7-0667-42B7-A40C-AF0D1F7EE4E2}">
      <dsp:nvSpPr>
        <dsp:cNvPr id="0" name=""/>
        <dsp:cNvSpPr/>
      </dsp:nvSpPr>
      <dsp:spPr>
        <a:xfrm>
          <a:off x="141110" y="1831766"/>
          <a:ext cx="678911" cy="6789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1076F-F48C-4B6B-AC7A-B5DB834C4E07}">
      <dsp:nvSpPr>
        <dsp:cNvPr id="0" name=""/>
        <dsp:cNvSpPr/>
      </dsp:nvSpPr>
      <dsp:spPr>
        <a:xfrm>
          <a:off x="1193424" y="1554029"/>
          <a:ext cx="5085100" cy="12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9" tIns="130639" rIns="130639" bIns="1306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Doctor / Physician</a:t>
          </a:r>
        </a:p>
      </dsp:txBody>
      <dsp:txXfrm>
        <a:off x="1193424" y="1554029"/>
        <a:ext cx="5085100" cy="1234385"/>
      </dsp:txXfrm>
    </dsp:sp>
    <dsp:sp modelId="{F0D215FB-C547-4335-85B9-062B25C88A75}">
      <dsp:nvSpPr>
        <dsp:cNvPr id="0" name=""/>
        <dsp:cNvSpPr/>
      </dsp:nvSpPr>
      <dsp:spPr>
        <a:xfrm>
          <a:off x="-232290" y="3097011"/>
          <a:ext cx="6513603" cy="12343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49E67-E133-439C-9102-6A4A742B725C}">
      <dsp:nvSpPr>
        <dsp:cNvPr id="0" name=""/>
        <dsp:cNvSpPr/>
      </dsp:nvSpPr>
      <dsp:spPr>
        <a:xfrm>
          <a:off x="141110" y="3374747"/>
          <a:ext cx="678911" cy="6789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F6818-A9AB-48B2-83D9-EEA40722A88D}">
      <dsp:nvSpPr>
        <dsp:cNvPr id="0" name=""/>
        <dsp:cNvSpPr/>
      </dsp:nvSpPr>
      <dsp:spPr>
        <a:xfrm>
          <a:off x="1193424" y="3097011"/>
          <a:ext cx="5085100" cy="12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9" tIns="130639" rIns="130639" bIns="1306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Respiratory Therapist</a:t>
          </a:r>
        </a:p>
      </dsp:txBody>
      <dsp:txXfrm>
        <a:off x="1193424" y="3097011"/>
        <a:ext cx="5085100" cy="1234385"/>
      </dsp:txXfrm>
    </dsp:sp>
    <dsp:sp modelId="{4B5DBF7B-547C-46E1-BCF2-894EBF57BD0C}">
      <dsp:nvSpPr>
        <dsp:cNvPr id="0" name=""/>
        <dsp:cNvSpPr/>
      </dsp:nvSpPr>
      <dsp:spPr>
        <a:xfrm>
          <a:off x="-232290" y="4639992"/>
          <a:ext cx="6513603" cy="12343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F2FF8-C1F2-479D-9730-C15CED65A1EC}">
      <dsp:nvSpPr>
        <dsp:cNvPr id="0" name=""/>
        <dsp:cNvSpPr/>
      </dsp:nvSpPr>
      <dsp:spPr>
        <a:xfrm>
          <a:off x="141110" y="4917729"/>
          <a:ext cx="678911" cy="6789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49B44-B9AA-4D25-B7DB-B5C2137B21D6}">
      <dsp:nvSpPr>
        <dsp:cNvPr id="0" name=""/>
        <dsp:cNvSpPr/>
      </dsp:nvSpPr>
      <dsp:spPr>
        <a:xfrm>
          <a:off x="1193424" y="4639992"/>
          <a:ext cx="5085100" cy="12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9" tIns="130639" rIns="130639" bIns="1306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Pharmacist / Pharmacy Technician </a:t>
          </a:r>
        </a:p>
      </dsp:txBody>
      <dsp:txXfrm>
        <a:off x="1193424" y="4639992"/>
        <a:ext cx="5085100" cy="1234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18404-CE2D-4B3C-9DFB-E3C1750A9020}">
      <dsp:nvSpPr>
        <dsp:cNvPr id="0" name=""/>
        <dsp:cNvSpPr/>
      </dsp:nvSpPr>
      <dsp:spPr>
        <a:xfrm>
          <a:off x="-107032" y="11048"/>
          <a:ext cx="6513603" cy="12343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51D90-66A0-4C0D-85F5-E590276AA40E}">
      <dsp:nvSpPr>
        <dsp:cNvPr id="0" name=""/>
        <dsp:cNvSpPr/>
      </dsp:nvSpPr>
      <dsp:spPr>
        <a:xfrm>
          <a:off x="266368" y="288784"/>
          <a:ext cx="678911" cy="6789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57059-3718-47B7-926A-61E2A3C44708}">
      <dsp:nvSpPr>
        <dsp:cNvPr id="0" name=""/>
        <dsp:cNvSpPr/>
      </dsp:nvSpPr>
      <dsp:spPr>
        <a:xfrm>
          <a:off x="1318682" y="11048"/>
          <a:ext cx="5085100" cy="12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9" tIns="130639" rIns="130639" bIns="1306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Police Officers</a:t>
          </a:r>
        </a:p>
      </dsp:txBody>
      <dsp:txXfrm>
        <a:off x="1318682" y="11048"/>
        <a:ext cx="5085100" cy="1234385"/>
      </dsp:txXfrm>
    </dsp:sp>
    <dsp:sp modelId="{7AA6CABE-7297-4D39-B3D0-7A030280E1D5}">
      <dsp:nvSpPr>
        <dsp:cNvPr id="0" name=""/>
        <dsp:cNvSpPr/>
      </dsp:nvSpPr>
      <dsp:spPr>
        <a:xfrm>
          <a:off x="-107032" y="1554029"/>
          <a:ext cx="6513603" cy="12343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632B7-0667-42B7-A40C-AF0D1F7EE4E2}">
      <dsp:nvSpPr>
        <dsp:cNvPr id="0" name=""/>
        <dsp:cNvSpPr/>
      </dsp:nvSpPr>
      <dsp:spPr>
        <a:xfrm>
          <a:off x="266368" y="1831766"/>
          <a:ext cx="678911" cy="6789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1076F-F48C-4B6B-AC7A-B5DB834C4E07}">
      <dsp:nvSpPr>
        <dsp:cNvPr id="0" name=""/>
        <dsp:cNvSpPr/>
      </dsp:nvSpPr>
      <dsp:spPr>
        <a:xfrm>
          <a:off x="1318682" y="1554029"/>
          <a:ext cx="5085100" cy="12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9" tIns="130639" rIns="130639" bIns="1306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Correctional Officers</a:t>
          </a:r>
        </a:p>
      </dsp:txBody>
      <dsp:txXfrm>
        <a:off x="1318682" y="1554029"/>
        <a:ext cx="5085100" cy="1234385"/>
      </dsp:txXfrm>
    </dsp:sp>
    <dsp:sp modelId="{F0D215FB-C547-4335-85B9-062B25C88A75}">
      <dsp:nvSpPr>
        <dsp:cNvPr id="0" name=""/>
        <dsp:cNvSpPr/>
      </dsp:nvSpPr>
      <dsp:spPr>
        <a:xfrm>
          <a:off x="-107032" y="3097011"/>
          <a:ext cx="6513603" cy="12343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49E67-E133-439C-9102-6A4A742B725C}">
      <dsp:nvSpPr>
        <dsp:cNvPr id="0" name=""/>
        <dsp:cNvSpPr/>
      </dsp:nvSpPr>
      <dsp:spPr>
        <a:xfrm>
          <a:off x="266368" y="3374747"/>
          <a:ext cx="678911" cy="6789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F6818-A9AB-48B2-83D9-EEA40722A88D}">
      <dsp:nvSpPr>
        <dsp:cNvPr id="0" name=""/>
        <dsp:cNvSpPr/>
      </dsp:nvSpPr>
      <dsp:spPr>
        <a:xfrm>
          <a:off x="1318682" y="3097011"/>
          <a:ext cx="5085100" cy="12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9" tIns="130639" rIns="130639" bIns="1306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911 Call Taker / Dispatcher</a:t>
          </a:r>
        </a:p>
      </dsp:txBody>
      <dsp:txXfrm>
        <a:off x="1318682" y="3097011"/>
        <a:ext cx="5085100" cy="1234385"/>
      </dsp:txXfrm>
    </dsp:sp>
    <dsp:sp modelId="{4B5DBF7B-547C-46E1-BCF2-894EBF57BD0C}">
      <dsp:nvSpPr>
        <dsp:cNvPr id="0" name=""/>
        <dsp:cNvSpPr/>
      </dsp:nvSpPr>
      <dsp:spPr>
        <a:xfrm>
          <a:off x="-107032" y="4639992"/>
          <a:ext cx="6513603" cy="12343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F2FF8-C1F2-479D-9730-C15CED65A1EC}">
      <dsp:nvSpPr>
        <dsp:cNvPr id="0" name=""/>
        <dsp:cNvSpPr/>
      </dsp:nvSpPr>
      <dsp:spPr>
        <a:xfrm>
          <a:off x="266368" y="4917729"/>
          <a:ext cx="678911" cy="6789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49B44-B9AA-4D25-B7DB-B5C2137B21D6}">
      <dsp:nvSpPr>
        <dsp:cNvPr id="0" name=""/>
        <dsp:cNvSpPr/>
      </dsp:nvSpPr>
      <dsp:spPr>
        <a:xfrm>
          <a:off x="1101827" y="4639992"/>
          <a:ext cx="5518808" cy="123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9" tIns="130639" rIns="130639" bIns="1306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Emergency Medical Technician / Paramedic</a:t>
          </a:r>
        </a:p>
      </dsp:txBody>
      <dsp:txXfrm>
        <a:off x="1101827" y="4639992"/>
        <a:ext cx="5518808" cy="1234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18404-CE2D-4B3C-9DFB-E3C1750A9020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51D90-66A0-4C0D-85F5-E590276AA40E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57059-3718-47B7-926A-61E2A3C44708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Cashier / Grocer</a:t>
          </a:r>
        </a:p>
      </dsp:txBody>
      <dsp:txXfrm>
        <a:off x="1941716" y="718"/>
        <a:ext cx="4571887" cy="1681139"/>
      </dsp:txXfrm>
    </dsp:sp>
    <dsp:sp modelId="{7AA6CABE-7297-4D39-B3D0-7A030280E1D5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632B7-0667-42B7-A40C-AF0D1F7EE4E2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1076F-F48C-4B6B-AC7A-B5DB834C4E07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Farmer</a:t>
          </a:r>
        </a:p>
      </dsp:txBody>
      <dsp:txXfrm>
        <a:off x="1941716" y="2102143"/>
        <a:ext cx="4571887" cy="1681139"/>
      </dsp:txXfrm>
    </dsp:sp>
    <dsp:sp modelId="{F0D215FB-C547-4335-85B9-062B25C88A75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49E67-E133-439C-9102-6A4A742B725C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F6818-A9AB-48B2-83D9-EEA40722A88D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Truck Driver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CE5-AA83-4FF0-A2CD-CF4B55B3AAA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522-5895-42AE-87C2-605BA4E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8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CE5-AA83-4FF0-A2CD-CF4B55B3AAA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522-5895-42AE-87C2-605BA4E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2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CE5-AA83-4FF0-A2CD-CF4B55B3AAA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522-5895-42AE-87C2-605BA4E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7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CE5-AA83-4FF0-A2CD-CF4B55B3AAA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522-5895-42AE-87C2-605BA4E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CE5-AA83-4FF0-A2CD-CF4B55B3AAA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522-5895-42AE-87C2-605BA4E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4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CE5-AA83-4FF0-A2CD-CF4B55B3AAA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522-5895-42AE-87C2-605BA4E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4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CE5-AA83-4FF0-A2CD-CF4B55B3AAA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522-5895-42AE-87C2-605BA4E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CE5-AA83-4FF0-A2CD-CF4B55B3AAA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522-5895-42AE-87C2-605BA4E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1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CE5-AA83-4FF0-A2CD-CF4B55B3AAA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522-5895-42AE-87C2-605BA4E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7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CE5-AA83-4FF0-A2CD-CF4B55B3AAA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522-5895-42AE-87C2-605BA4E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8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8CE5-AA83-4FF0-A2CD-CF4B55B3AAA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4522-5895-42AE-87C2-605BA4E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8CE5-AA83-4FF0-A2CD-CF4B55B3AAA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4522-5895-42AE-87C2-605BA4E5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63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voegtli/5856864279/" TargetMode="External"/><Relationship Id="rId7" Type="http://schemas.openxmlformats.org/officeDocument/2006/relationships/hyperlink" Target="https://www.nurse24.it/infermiere/dalla-redazione/convegno-arenzano-coordinatori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hyperlink" Target="https://opentextbc.ca/clinicalskills/chapter/10-6-tracheostomies/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url=https%3A%2F%2Fwww.nellis.af.mil%2FNews%2FPhotos%2Figphoto%2F2001063097%2F&amp;psig=AOvVaw0ODTmdJUc8R0L2VRhqiDyQ&amp;ust=1585067080960000&amp;source=images&amp;cd=vfe&amp;ved=0CAIQjRxqFwoTCJj4v5eBsegCFQAAAAAdAAAAABAJ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A4907E5F-DC1A-45B0-A4FF-889493D1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7112"/>
            <a:ext cx="12192000" cy="43408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9B7C05-93F7-4C1B-9B47-1DD243F030DA}"/>
              </a:ext>
            </a:extLst>
          </p:cNvPr>
          <p:cNvSpPr/>
          <p:nvPr/>
        </p:nvSpPr>
        <p:spPr>
          <a:xfrm>
            <a:off x="767810" y="422917"/>
            <a:ext cx="1065637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Let’s Talk Careers</a:t>
            </a:r>
          </a:p>
        </p:txBody>
      </p:sp>
    </p:spTree>
    <p:extLst>
      <p:ext uri="{BB962C8B-B14F-4D97-AF65-F5344CB8AC3E}">
        <p14:creationId xmlns:p14="http://schemas.microsoft.com/office/powerpoint/2010/main" val="268307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0653-B278-4856-806F-C083265E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1012004"/>
            <a:ext cx="3843130" cy="4795408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FFFF"/>
                </a:solidFill>
                <a:latin typeface="Coco" panose="02000500000000000000" pitchFamily="2" charset="0"/>
              </a:rPr>
              <a:t>Other</a:t>
            </a:r>
            <a:br>
              <a:rPr lang="en-US" sz="3200" u="sng" dirty="0">
                <a:solidFill>
                  <a:srgbClr val="FFFFFF"/>
                </a:solidFill>
                <a:latin typeface="Coco" panose="02000500000000000000" pitchFamily="2" charset="0"/>
              </a:rPr>
            </a:br>
            <a:r>
              <a:rPr lang="en-US" sz="3200" u="sng" dirty="0">
                <a:solidFill>
                  <a:srgbClr val="FFFFFF"/>
                </a:solidFill>
                <a:latin typeface="Coco" panose="02000500000000000000" pitchFamily="2" charset="0"/>
              </a:rPr>
              <a:t>Essential Careers</a:t>
            </a:r>
            <a:br>
              <a:rPr lang="en-US" sz="3200" u="sng" dirty="0">
                <a:solidFill>
                  <a:srgbClr val="FFFFFF"/>
                </a:solidFill>
                <a:latin typeface="Coco" panose="02000500000000000000" pitchFamily="2" charset="0"/>
              </a:rPr>
            </a:br>
            <a:r>
              <a:rPr lang="en-US" sz="3200" u="sng" dirty="0">
                <a:solidFill>
                  <a:srgbClr val="FFFFFF"/>
                </a:solidFill>
                <a:latin typeface="Coco" panose="02000500000000000000" pitchFamily="2" charset="0"/>
              </a:rPr>
              <a:t>During </a:t>
            </a:r>
            <a:br>
              <a:rPr lang="en-US" sz="3200" u="sng" dirty="0">
                <a:solidFill>
                  <a:srgbClr val="FFFFFF"/>
                </a:solidFill>
                <a:latin typeface="Coco" panose="02000500000000000000" pitchFamily="2" charset="0"/>
              </a:rPr>
            </a:br>
            <a:r>
              <a:rPr lang="en-US" sz="3200" u="sng" dirty="0">
                <a:solidFill>
                  <a:srgbClr val="FFFFFF"/>
                </a:solidFill>
                <a:latin typeface="Coco" panose="02000500000000000000" pitchFamily="2" charset="0"/>
              </a:rPr>
              <a:t>COVID-19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551842-704C-47D3-93EC-C7FD7B03A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199489"/>
              </p:ext>
            </p:extLst>
          </p:nvPr>
        </p:nvGraphicFramePr>
        <p:xfrm>
          <a:off x="5300317" y="486287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30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078A-D287-4500-9551-4238E957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3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>
                <a:latin typeface="Pricedrop Personal Use" pitchFamily="2" charset="0"/>
              </a:rPr>
              <a:t>Essential Careers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48B3E-8F29-4AFC-B771-E08CD4831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6634" y="1637680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Coco" panose="02000500000000000000" pitchFamily="2" charset="0"/>
              </a:rPr>
              <a:t>Tools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90BC12-D410-487C-9774-E5B79773F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339" y="1690688"/>
            <a:ext cx="5383696" cy="466725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i="1" dirty="0">
                <a:latin typeface="Back to School " panose="02000603000000000000" pitchFamily="2" charset="0"/>
              </a:rPr>
              <a:t>Cashier / Grocer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Salary</a:t>
            </a:r>
            <a:r>
              <a:rPr lang="en-US" sz="1800" dirty="0">
                <a:latin typeface="Back to School " panose="02000603000000000000" pitchFamily="2" charset="0"/>
              </a:rPr>
              <a:t>: $8-$14 an hour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Education</a:t>
            </a:r>
            <a:r>
              <a:rPr lang="en-US" sz="1800" dirty="0">
                <a:latin typeface="Back to School " panose="02000603000000000000" pitchFamily="2" charset="0"/>
              </a:rPr>
              <a:t>: high school diploma or GED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Work environment</a:t>
            </a:r>
            <a:r>
              <a:rPr lang="en-US" sz="1800" dirty="0">
                <a:latin typeface="Back to School " panose="02000603000000000000" pitchFamily="2" charset="0"/>
              </a:rPr>
              <a:t>: retail, grocery store, utility company, gas station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latin typeface="Back to School " panose="02000603000000000000" pitchFamily="2" charset="0"/>
              </a:rPr>
              <a:t>Farmer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Salary</a:t>
            </a:r>
            <a:r>
              <a:rPr lang="en-US" sz="1800" dirty="0">
                <a:latin typeface="Back to School " panose="02000603000000000000" pitchFamily="2" charset="0"/>
              </a:rPr>
              <a:t>: $30,000 - $126,000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Education</a:t>
            </a:r>
            <a:r>
              <a:rPr lang="en-US" sz="1800" dirty="0">
                <a:latin typeface="Back to School " panose="02000603000000000000" pitchFamily="2" charset="0"/>
              </a:rPr>
              <a:t>: no formal education required (2-4 year agricultural college degree optional)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Work environment</a:t>
            </a:r>
            <a:r>
              <a:rPr lang="en-US" sz="1800" dirty="0">
                <a:latin typeface="Back to School " panose="02000603000000000000" pitchFamily="2" charset="0"/>
              </a:rPr>
              <a:t>: farms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latin typeface="Back to School " panose="02000603000000000000" pitchFamily="2" charset="0"/>
              </a:rPr>
              <a:t>Truck Driver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Salary</a:t>
            </a:r>
            <a:r>
              <a:rPr lang="en-US" sz="1800" dirty="0">
                <a:latin typeface="Back to School " panose="02000603000000000000" pitchFamily="2" charset="0"/>
              </a:rPr>
              <a:t>: $60,175 (average)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Education</a:t>
            </a:r>
            <a:r>
              <a:rPr lang="en-US" sz="1800" dirty="0">
                <a:latin typeface="Back to School " panose="02000603000000000000" pitchFamily="2" charset="0"/>
              </a:rPr>
              <a:t>: Commercials Drivers License, CDL Training School (7-12 week program)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Work environment</a:t>
            </a:r>
            <a:r>
              <a:rPr lang="en-US" sz="1800" dirty="0">
                <a:latin typeface="Back to School " panose="02000603000000000000" pitchFamily="2" charset="0"/>
              </a:rPr>
              <a:t>: semi-truck, travel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A03528-1E7B-4D61-8B9D-E390440ADBE8}"/>
              </a:ext>
            </a:extLst>
          </p:cNvPr>
          <p:cNvGrpSpPr/>
          <p:nvPr/>
        </p:nvGrpSpPr>
        <p:grpSpPr>
          <a:xfrm>
            <a:off x="6927572" y="2080590"/>
            <a:ext cx="4426228" cy="4073181"/>
            <a:chOff x="7129668" y="2049118"/>
            <a:chExt cx="4078357" cy="3675822"/>
          </a:xfrm>
        </p:grpSpPr>
        <p:pic>
          <p:nvPicPr>
            <p:cNvPr id="7" name="Picture 6" descr="A picture containing person, man, indoor, standing&#10;&#10;Description automatically generated">
              <a:extLst>
                <a:ext uri="{FF2B5EF4-FFF2-40B4-BE49-F238E27FC236}">
                  <a16:creationId xmlns:a16="http://schemas.microsoft.com/office/drawing/2014/main" id="{E8058422-96BA-4952-91A5-FC3FA47C9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668" y="2049118"/>
              <a:ext cx="4078357" cy="1671465"/>
            </a:xfrm>
            <a:prstGeom prst="rect">
              <a:avLst/>
            </a:prstGeom>
          </p:spPr>
        </p:pic>
        <p:pic>
          <p:nvPicPr>
            <p:cNvPr id="9" name="Picture 8" descr="A picture containing indoor, table, sitting, red&#10;&#10;Description automatically generated">
              <a:extLst>
                <a:ext uri="{FF2B5EF4-FFF2-40B4-BE49-F238E27FC236}">
                  <a16:creationId xmlns:a16="http://schemas.microsoft.com/office/drawing/2014/main" id="{D2BDE3C2-30EB-43DD-94A8-DC8CA0480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56"/>
            <a:stretch/>
          </p:blipFill>
          <p:spPr>
            <a:xfrm>
              <a:off x="9157251" y="3720584"/>
              <a:ext cx="2050773" cy="2004356"/>
            </a:xfrm>
            <a:prstGeom prst="rect">
              <a:avLst/>
            </a:prstGeom>
          </p:spPr>
        </p:pic>
        <p:pic>
          <p:nvPicPr>
            <p:cNvPr id="11" name="Picture 10" descr="A person in a car&#10;&#10;Description automatically generated">
              <a:extLst>
                <a:ext uri="{FF2B5EF4-FFF2-40B4-BE49-F238E27FC236}">
                  <a16:creationId xmlns:a16="http://schemas.microsoft.com/office/drawing/2014/main" id="{58195C8D-3119-4E1F-98E4-D41DCBB88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668" y="3720583"/>
              <a:ext cx="2027582" cy="2004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674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78C6E3-2C96-4107-82B6-7CC6D62BFF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4" y="301051"/>
            <a:ext cx="11288151" cy="6255898"/>
          </a:xfrm>
        </p:spPr>
      </p:pic>
    </p:spTree>
    <p:extLst>
      <p:ext uri="{BB962C8B-B14F-4D97-AF65-F5344CB8AC3E}">
        <p14:creationId xmlns:p14="http://schemas.microsoft.com/office/powerpoint/2010/main" val="96847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0653-B278-4856-806F-C083265E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800" u="sng" dirty="0">
                <a:solidFill>
                  <a:srgbClr val="FFFFFF"/>
                </a:solidFill>
                <a:latin typeface="Coco" panose="02000500000000000000" pitchFamily="2" charset="0"/>
              </a:rPr>
              <a:t>Health  Science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551842-704C-47D3-93EC-C7FD7B03A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21631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45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1FE4-1EAA-48B6-B039-F5F4419F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4" y="3398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Pricedrop Personal Use" pitchFamily="2" charset="0"/>
              </a:rPr>
              <a:t>Health Science</a:t>
            </a:r>
          </a:p>
        </p:txBody>
      </p:sp>
      <p:pic>
        <p:nvPicPr>
          <p:cNvPr id="7" name="Content Placeholder 6" descr="A pair of scissors&#10;&#10;Description automatically generated">
            <a:extLst>
              <a:ext uri="{FF2B5EF4-FFF2-40B4-BE49-F238E27FC236}">
                <a16:creationId xmlns:a16="http://schemas.microsoft.com/office/drawing/2014/main" id="{F0F732C4-A8CF-46C3-873B-8D75127F13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4137" y="2152833"/>
            <a:ext cx="2447508" cy="1972654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B24A7A-491D-4690-B7F3-2E983503A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0845" y="1665398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co" panose="02000500000000000000" pitchFamily="2" charset="0"/>
              </a:rPr>
              <a:t>Tools</a:t>
            </a:r>
          </a:p>
          <a:p>
            <a:pPr marL="0" indent="0" algn="ctr">
              <a:buNone/>
            </a:pPr>
            <a:endParaRPr lang="en-US" dirty="0">
              <a:latin typeface="Coco" panose="02000500000000000000" pitchFamily="2" charset="0"/>
            </a:endParaRPr>
          </a:p>
        </p:txBody>
      </p:sp>
      <p:pic>
        <p:nvPicPr>
          <p:cNvPr id="13" name="Picture 12" descr="A group of items on a table&#10;&#10;Description automatically generated">
            <a:extLst>
              <a:ext uri="{FF2B5EF4-FFF2-40B4-BE49-F238E27FC236}">
                <a16:creationId xmlns:a16="http://schemas.microsoft.com/office/drawing/2014/main" id="{04242BF4-DBB7-498A-8277-261425FE7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01645" y="2152833"/>
            <a:ext cx="2734092" cy="1972654"/>
          </a:xfrm>
          <a:prstGeom prst="rect">
            <a:avLst/>
          </a:prstGeom>
        </p:spPr>
      </p:pic>
      <p:pic>
        <p:nvPicPr>
          <p:cNvPr id="16" name="Picture 15" descr="A close up of a device&#10;&#10;Description automatically generated">
            <a:extLst>
              <a:ext uri="{FF2B5EF4-FFF2-40B4-BE49-F238E27FC236}">
                <a16:creationId xmlns:a16="http://schemas.microsoft.com/office/drawing/2014/main" id="{AE538457-82D1-4E05-86E9-79EE2A688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82068" y="4125487"/>
            <a:ext cx="3725737" cy="20957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CAC70C-B92F-4ADF-A13B-1336DFFF7E79}"/>
              </a:ext>
            </a:extLst>
          </p:cNvPr>
          <p:cNvSpPr txBox="1"/>
          <p:nvPr/>
        </p:nvSpPr>
        <p:spPr>
          <a:xfrm>
            <a:off x="702594" y="2132452"/>
            <a:ext cx="55159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i="1" dirty="0">
                <a:latin typeface="Back to School " panose="02000603000000000000" pitchFamily="2" charset="0"/>
              </a:rPr>
              <a:t>Certified Nursing Assistant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Back to School " panose="02000603000000000000" pitchFamily="2" charset="0"/>
              </a:rPr>
              <a:t>Salary</a:t>
            </a:r>
            <a:r>
              <a:rPr lang="en-US" sz="2000" dirty="0">
                <a:latin typeface="Back to School " panose="02000603000000000000" pitchFamily="2" charset="0"/>
              </a:rPr>
              <a:t>: $20,000 - $37,000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Back to School " panose="02000603000000000000" pitchFamily="2" charset="0"/>
              </a:rPr>
              <a:t>Education</a:t>
            </a:r>
            <a:r>
              <a:rPr lang="en-US" sz="2000" dirty="0">
                <a:latin typeface="Back to School " panose="02000603000000000000" pitchFamily="2" charset="0"/>
              </a:rPr>
              <a:t>: 4-12 week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Back to School " panose="02000603000000000000" pitchFamily="2" charset="0"/>
              </a:rPr>
              <a:t>Work environment</a:t>
            </a:r>
            <a:r>
              <a:rPr lang="en-US" sz="2000" dirty="0">
                <a:latin typeface="Back to School " panose="02000603000000000000" pitchFamily="2" charset="0"/>
              </a:rPr>
              <a:t>: hospitals, nursing homes, home healthcare, retirement communities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>
                <a:latin typeface="Back to School " panose="02000603000000000000" pitchFamily="2" charset="0"/>
              </a:rPr>
              <a:t>Emergency Room Nurse / Intensive Care Unit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Back to School " panose="02000603000000000000" pitchFamily="2" charset="0"/>
              </a:rPr>
              <a:t>Salary</a:t>
            </a:r>
            <a:r>
              <a:rPr lang="en-US" sz="2000" dirty="0">
                <a:latin typeface="Back to School " panose="02000603000000000000" pitchFamily="2" charset="0"/>
              </a:rPr>
              <a:t>: $40,000 - $102,000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Back to School " panose="02000603000000000000" pitchFamily="2" charset="0"/>
              </a:rPr>
              <a:t>Education</a:t>
            </a:r>
            <a:r>
              <a:rPr lang="en-US" sz="2000" dirty="0">
                <a:latin typeface="Back to School " panose="02000603000000000000" pitchFamily="2" charset="0"/>
              </a:rPr>
              <a:t>: 2 or 4 year college degree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Back to School " panose="02000603000000000000" pitchFamily="2" charset="0"/>
              </a:rPr>
              <a:t>Work environment</a:t>
            </a:r>
            <a:r>
              <a:rPr lang="en-US" sz="2000" dirty="0">
                <a:latin typeface="Back to School " panose="02000603000000000000" pitchFamily="2" charset="0"/>
              </a:rPr>
              <a:t>: hospitals, doctor’s offices, residential care, schools, home healthcare</a:t>
            </a:r>
          </a:p>
        </p:txBody>
      </p:sp>
    </p:spTree>
    <p:extLst>
      <p:ext uri="{BB962C8B-B14F-4D97-AF65-F5344CB8AC3E}">
        <p14:creationId xmlns:p14="http://schemas.microsoft.com/office/powerpoint/2010/main" val="170214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4B0C-CD5E-4381-B4FF-4CC822C5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Pricedrop Personal Use" pitchFamily="2" charset="0"/>
              </a:rPr>
              <a:t>Health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63D8-719F-49B8-8C73-6A7E4456F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278" y="2263085"/>
            <a:ext cx="5317435" cy="403183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i="1" dirty="0">
                <a:latin typeface="Back to School " panose="02000603000000000000" pitchFamily="2" charset="0"/>
              </a:rPr>
              <a:t>Doctor / Physician 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Salary</a:t>
            </a:r>
            <a:r>
              <a:rPr lang="en-US" sz="2000" dirty="0">
                <a:latin typeface="Back to School " panose="02000603000000000000" pitchFamily="2" charset="0"/>
              </a:rPr>
              <a:t>: $339,000 (average)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Education</a:t>
            </a:r>
            <a:r>
              <a:rPr lang="en-US" sz="2000" dirty="0">
                <a:latin typeface="Back to School " panose="02000603000000000000" pitchFamily="2" charset="0"/>
              </a:rPr>
              <a:t>: 4-year Bachelor’s degree, 4-year Medical School degree, AND 3-7 years of specialization training 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Work environment</a:t>
            </a:r>
            <a:r>
              <a:rPr lang="en-US" sz="2000" dirty="0">
                <a:latin typeface="Back to School " panose="02000603000000000000" pitchFamily="2" charset="0"/>
              </a:rPr>
              <a:t>: hospitals, medical clinics, doctor’s offices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latin typeface="Back to School " panose="02000603000000000000" pitchFamily="2" charset="0"/>
              </a:rPr>
              <a:t>Respiratory Therapist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Salary</a:t>
            </a:r>
            <a:r>
              <a:rPr lang="en-US" sz="2000" dirty="0">
                <a:latin typeface="Back to School " panose="02000603000000000000" pitchFamily="2" charset="0"/>
              </a:rPr>
              <a:t>: $43,000 - $86,000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Education</a:t>
            </a:r>
            <a:r>
              <a:rPr lang="en-US" sz="2000" dirty="0">
                <a:latin typeface="Back to School " panose="02000603000000000000" pitchFamily="2" charset="0"/>
              </a:rPr>
              <a:t>: 2 or 4 year college degree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Work environment</a:t>
            </a:r>
            <a:r>
              <a:rPr lang="en-US" sz="2000" dirty="0">
                <a:latin typeface="Back to School " panose="02000603000000000000" pitchFamily="2" charset="0"/>
              </a:rPr>
              <a:t>: hospitals, nursing care facilities, doctor’s offices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936F6-A292-40A3-96A3-5365B923E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51" y="1825625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oco" panose="02000500000000000000" pitchFamily="2" charset="0"/>
              </a:rPr>
              <a:t>Tools</a:t>
            </a:r>
          </a:p>
        </p:txBody>
      </p:sp>
      <p:pic>
        <p:nvPicPr>
          <p:cNvPr id="10" name="Picture 9" descr="A picture containing white, table, cat&#10;&#10;Description automatically generated">
            <a:extLst>
              <a:ext uri="{FF2B5EF4-FFF2-40B4-BE49-F238E27FC236}">
                <a16:creationId xmlns:a16="http://schemas.microsoft.com/office/drawing/2014/main" id="{37E44A9F-6256-45C8-985E-36F27FD7E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26" y="2381043"/>
            <a:ext cx="2456996" cy="3795920"/>
          </a:xfrm>
          <a:prstGeom prst="rect">
            <a:avLst/>
          </a:prstGeom>
        </p:spPr>
      </p:pic>
      <p:pic>
        <p:nvPicPr>
          <p:cNvPr id="13" name="Picture 12" descr="A picture containing various, white, table, hanging&#10;&#10;Description automatically generated">
            <a:extLst>
              <a:ext uri="{FF2B5EF4-FFF2-40B4-BE49-F238E27FC236}">
                <a16:creationId xmlns:a16="http://schemas.microsoft.com/office/drawing/2014/main" id="{BE96D694-4956-4A8A-95F6-A210015F1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55" y="2381043"/>
            <a:ext cx="2456996" cy="379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3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9A87E-6C7D-4075-B82B-AF8FF073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>
                <a:latin typeface="Pricedrop Personal Use" pitchFamily="2" charset="0"/>
              </a:rPr>
              <a:t>Health Science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F5776-845F-4D25-A7BA-9B8D0C33D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19588" y="2421718"/>
            <a:ext cx="2676940" cy="556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oco" panose="02000500000000000000" pitchFamily="2" charset="0"/>
              </a:rPr>
              <a:t>Tools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EC7AC-C0A5-405C-8FCD-96970AFAE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826" y="2158379"/>
            <a:ext cx="5632174" cy="401858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i="1" dirty="0">
                <a:latin typeface="Back to School " panose="02000603000000000000" pitchFamily="2" charset="0"/>
              </a:rPr>
              <a:t>Pharmacist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Salary</a:t>
            </a:r>
            <a:r>
              <a:rPr lang="en-US" sz="2000" dirty="0">
                <a:latin typeface="Back to School " panose="02000603000000000000" pitchFamily="2" charset="0"/>
              </a:rPr>
              <a:t>: $70,000 - $150,000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Education</a:t>
            </a:r>
            <a:r>
              <a:rPr lang="en-US" sz="2000" dirty="0">
                <a:latin typeface="Back to School " panose="02000603000000000000" pitchFamily="2" charset="0"/>
              </a:rPr>
              <a:t>: 4-year Bachelor’s degree AND a 4-year Doctor of Pharmacy degree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Work environment</a:t>
            </a:r>
            <a:r>
              <a:rPr lang="en-US" sz="2000" dirty="0">
                <a:latin typeface="Back to School " panose="02000603000000000000" pitchFamily="2" charset="0"/>
              </a:rPr>
              <a:t>: pharmacies and hospitals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latin typeface="Back to School " panose="02000603000000000000" pitchFamily="2" charset="0"/>
              </a:rPr>
              <a:t>Pharmacy Technician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Salary</a:t>
            </a:r>
            <a:r>
              <a:rPr lang="en-US" sz="2000" dirty="0">
                <a:latin typeface="Back to School " panose="02000603000000000000" pitchFamily="2" charset="0"/>
              </a:rPr>
              <a:t>: $21,000 - $45,000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Education</a:t>
            </a:r>
            <a:r>
              <a:rPr lang="en-US" sz="2000" dirty="0">
                <a:latin typeface="Back to School " panose="02000603000000000000" pitchFamily="2" charset="0"/>
              </a:rPr>
              <a:t>: certification or a 1-2 year college program and on-the-job training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Work environment</a:t>
            </a:r>
            <a:r>
              <a:rPr lang="en-US" sz="2000" dirty="0">
                <a:latin typeface="Back to School " panose="02000603000000000000" pitchFamily="2" charset="0"/>
              </a:rPr>
              <a:t>: pharmacies and hospitals</a:t>
            </a:r>
          </a:p>
        </p:txBody>
      </p:sp>
      <p:pic>
        <p:nvPicPr>
          <p:cNvPr id="2050" name="Picture 2" descr="Image result for tools used by pharmacist">
            <a:hlinkClick r:id="rId2"/>
            <a:extLst>
              <a:ext uri="{FF2B5EF4-FFF2-40B4-BE49-F238E27FC236}">
                <a16:creationId xmlns:a16="http://schemas.microsoft.com/office/drawing/2014/main" id="{1A39F899-1B30-4A7F-A83A-B0BE96646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2" y="3211739"/>
            <a:ext cx="2676939" cy="296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36BA918C-A35B-4D10-9061-6E5AD8B5A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7" y="2158379"/>
            <a:ext cx="2676938" cy="29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5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0653-B278-4856-806F-C083265E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1012004"/>
            <a:ext cx="3843130" cy="4795408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FFFF"/>
                </a:solidFill>
                <a:latin typeface="Coco" panose="02000500000000000000" pitchFamily="2" charset="0"/>
              </a:rPr>
              <a:t>Law, Public Safety, Corrections, and Security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551842-704C-47D3-93EC-C7FD7B03A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248269"/>
              </p:ext>
            </p:extLst>
          </p:nvPr>
        </p:nvGraphicFramePr>
        <p:xfrm>
          <a:off x="5300317" y="486287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39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D16E-91CE-4EFA-ABE8-A4183383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9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Pricedrop Personal Use" pitchFamily="2" charset="0"/>
              </a:rPr>
              <a:t>Officers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8F247-7D61-4583-98DC-C3E754C98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5215" y="1478755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oco" panose="02000500000000000000" pitchFamily="2" charset="0"/>
              </a:rPr>
              <a:t>Tools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F67266-F0A4-4BDB-B0EF-328B05FEB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592" y="1931643"/>
            <a:ext cx="5463209" cy="435133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i="1" dirty="0">
                <a:latin typeface="Back to School " panose="02000603000000000000" pitchFamily="2" charset="0"/>
              </a:rPr>
              <a:t>Police Officer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Salary</a:t>
            </a:r>
            <a:r>
              <a:rPr lang="en-US" sz="2000" dirty="0">
                <a:latin typeface="Back to School " panose="02000603000000000000" pitchFamily="2" charset="0"/>
              </a:rPr>
              <a:t>: $34,000 - $101,000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Education</a:t>
            </a:r>
            <a:r>
              <a:rPr lang="en-US" sz="2000" dirty="0">
                <a:latin typeface="Back to School " panose="02000603000000000000" pitchFamily="2" charset="0"/>
              </a:rPr>
              <a:t>: high school diploma or GED and policy academy program, and 2-4 year college degree (optional)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Work environment</a:t>
            </a:r>
            <a:r>
              <a:rPr lang="en-US" sz="2000" dirty="0">
                <a:latin typeface="Back to School " panose="02000603000000000000" pitchFamily="2" charset="0"/>
              </a:rPr>
              <a:t>: police stations, squad cars, and government agencies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latin typeface="Back to School " panose="02000603000000000000" pitchFamily="2" charset="0"/>
              </a:rPr>
              <a:t>Correctional Officer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Salary</a:t>
            </a:r>
            <a:r>
              <a:rPr lang="en-US" sz="2000" dirty="0">
                <a:latin typeface="Back to School " panose="02000603000000000000" pitchFamily="2" charset="0"/>
              </a:rPr>
              <a:t>: $24,000 - $78,000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Education</a:t>
            </a:r>
            <a:r>
              <a:rPr lang="en-US" sz="2000" dirty="0">
                <a:latin typeface="Back to School " panose="02000603000000000000" pitchFamily="2" charset="0"/>
              </a:rPr>
              <a:t>: high school diploma or GED and a training academy</a:t>
            </a:r>
          </a:p>
          <a:p>
            <a:pPr marL="800100" lvl="1" indent="-342900"/>
            <a:r>
              <a:rPr lang="en-US" sz="2000" u="sng" dirty="0">
                <a:latin typeface="Back to School " panose="02000603000000000000" pitchFamily="2" charset="0"/>
              </a:rPr>
              <a:t>Work environment</a:t>
            </a:r>
            <a:r>
              <a:rPr lang="en-US" sz="2000" dirty="0">
                <a:latin typeface="Back to School " panose="02000603000000000000" pitchFamily="2" charset="0"/>
              </a:rPr>
              <a:t>: jails, prisons, courtrooms, transportation vehicles</a:t>
            </a:r>
          </a:p>
        </p:txBody>
      </p:sp>
      <p:pic>
        <p:nvPicPr>
          <p:cNvPr id="7" name="Picture 6" descr="A black sign with white text&#10;&#10;Description automatically generated">
            <a:extLst>
              <a:ext uri="{FF2B5EF4-FFF2-40B4-BE49-F238E27FC236}">
                <a16:creationId xmlns:a16="http://schemas.microsoft.com/office/drawing/2014/main" id="{78EDFDE1-87B4-4779-8210-1D9C5AD87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00" y="1931643"/>
            <a:ext cx="5024415" cy="2452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82D792-F4EA-47DA-AE32-48AD842FE9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4" r="16855"/>
          <a:stretch/>
        </p:blipFill>
        <p:spPr>
          <a:xfrm>
            <a:off x="6983145" y="4421447"/>
            <a:ext cx="4280109" cy="17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3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9983-A9AF-449D-A6B2-F8985FCD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>
                <a:latin typeface="Pricedrop Personal Use" pitchFamily="2" charset="0"/>
              </a:rPr>
              <a:t>Emergency Personnel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64198-84D9-4685-A775-EEC1546C3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3992" y="1690688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Coco" panose="02000500000000000000" pitchFamily="2" charset="0"/>
              </a:rPr>
              <a:t>Tools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52C89E-BC1C-4520-A54D-14BA55172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565" y="1825625"/>
            <a:ext cx="5622235" cy="477395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i="1" dirty="0">
                <a:latin typeface="Back to School " panose="02000603000000000000" pitchFamily="2" charset="0"/>
              </a:rPr>
              <a:t>911 Call Taker / Dispatcher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Salary</a:t>
            </a:r>
            <a:r>
              <a:rPr lang="en-US" sz="1800" dirty="0">
                <a:latin typeface="Back to School " panose="02000603000000000000" pitchFamily="2" charset="0"/>
              </a:rPr>
              <a:t>: $25,000 - $61,000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Education</a:t>
            </a:r>
            <a:r>
              <a:rPr lang="en-US" sz="1800" dirty="0">
                <a:latin typeface="Back to School " panose="02000603000000000000" pitchFamily="2" charset="0"/>
              </a:rPr>
              <a:t>: high school diploma or GED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Work environment</a:t>
            </a:r>
            <a:r>
              <a:rPr lang="en-US" sz="1800" dirty="0">
                <a:latin typeface="Back to School " panose="02000603000000000000" pitchFamily="2" charset="0"/>
              </a:rPr>
              <a:t>: public safety communication department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latin typeface="Back to School " panose="02000603000000000000" pitchFamily="2" charset="0"/>
              </a:rPr>
              <a:t>Emergency Medical Technician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Salary</a:t>
            </a:r>
            <a:r>
              <a:rPr lang="en-US" sz="1800" dirty="0">
                <a:latin typeface="Back to School " panose="02000603000000000000" pitchFamily="2" charset="0"/>
              </a:rPr>
              <a:t>: $21,000 - $56,000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Education</a:t>
            </a:r>
            <a:r>
              <a:rPr lang="en-US" sz="1800" dirty="0">
                <a:latin typeface="Back to School " panose="02000603000000000000" pitchFamily="2" charset="0"/>
              </a:rPr>
              <a:t>: 1-year EMT program and 1-year paramedic program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Work environment</a:t>
            </a:r>
            <a:r>
              <a:rPr lang="en-US" sz="1800" dirty="0">
                <a:latin typeface="Back to School " panose="02000603000000000000" pitchFamily="2" charset="0"/>
              </a:rPr>
              <a:t>: ambulance services, hospitals, and government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latin typeface="Back to School " panose="02000603000000000000" pitchFamily="2" charset="0"/>
              </a:rPr>
              <a:t>Paramedic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Salary</a:t>
            </a:r>
            <a:r>
              <a:rPr lang="en-US" sz="1800" dirty="0">
                <a:latin typeface="Back to School " panose="02000603000000000000" pitchFamily="2" charset="0"/>
              </a:rPr>
              <a:t>: $31,000 - $67,000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Education</a:t>
            </a:r>
            <a:r>
              <a:rPr lang="en-US" sz="1800" dirty="0">
                <a:latin typeface="Back to School " panose="02000603000000000000" pitchFamily="2" charset="0"/>
              </a:rPr>
              <a:t>: 2-year college paramedic program</a:t>
            </a:r>
          </a:p>
          <a:p>
            <a:pPr marL="800100" lvl="1" indent="-342900"/>
            <a:r>
              <a:rPr lang="en-US" sz="1800" u="sng" dirty="0">
                <a:latin typeface="Back to School " panose="02000603000000000000" pitchFamily="2" charset="0"/>
              </a:rPr>
              <a:t>Work environment</a:t>
            </a:r>
            <a:r>
              <a:rPr lang="en-US" sz="1800" dirty="0">
                <a:latin typeface="Back to School " panose="02000603000000000000" pitchFamily="2" charset="0"/>
              </a:rPr>
              <a:t>: ambulance services, hospitals, and government</a:t>
            </a:r>
          </a:p>
        </p:txBody>
      </p:sp>
      <p:pic>
        <p:nvPicPr>
          <p:cNvPr id="8" name="Picture 7" descr="A person sitting at a desk using a computer&#10;&#10;Description automatically generated">
            <a:extLst>
              <a:ext uri="{FF2B5EF4-FFF2-40B4-BE49-F238E27FC236}">
                <a16:creationId xmlns:a16="http://schemas.microsoft.com/office/drawing/2014/main" id="{AAC9A859-5778-4D28-904D-8680FD2FE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84" y="2057158"/>
            <a:ext cx="4678016" cy="2190544"/>
          </a:xfrm>
          <a:prstGeom prst="rect">
            <a:avLst/>
          </a:prstGeom>
        </p:spPr>
      </p:pic>
      <p:pic>
        <p:nvPicPr>
          <p:cNvPr id="10" name="Picture 9" descr="A group of items on a table&#10;&#10;Description automatically generated">
            <a:extLst>
              <a:ext uri="{FF2B5EF4-FFF2-40B4-BE49-F238E27FC236}">
                <a16:creationId xmlns:a16="http://schemas.microsoft.com/office/drawing/2014/main" id="{ECDB394C-2EFD-4359-8E4B-FF5725F4F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84" y="4247702"/>
            <a:ext cx="4678016" cy="20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59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502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Back to School </vt:lpstr>
      <vt:lpstr>Calibri</vt:lpstr>
      <vt:lpstr>Calibri Light</vt:lpstr>
      <vt:lpstr>Coco</vt:lpstr>
      <vt:lpstr>Pricedrop Personal Use</vt:lpstr>
      <vt:lpstr>Office Theme</vt:lpstr>
      <vt:lpstr>PowerPoint Presentation</vt:lpstr>
      <vt:lpstr>PowerPoint Presentation</vt:lpstr>
      <vt:lpstr>Health  Science</vt:lpstr>
      <vt:lpstr>Health Science</vt:lpstr>
      <vt:lpstr>Health Science</vt:lpstr>
      <vt:lpstr>Health Science</vt:lpstr>
      <vt:lpstr>Law, Public Safety, Corrections, and Security</vt:lpstr>
      <vt:lpstr>Officers</vt:lpstr>
      <vt:lpstr>Emergency Personnel</vt:lpstr>
      <vt:lpstr>Other Essential Careers During  COVID-19</vt:lpstr>
      <vt:lpstr>Essential Careers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Madden</dc:creator>
  <cp:lastModifiedBy>Wyatt Madden</cp:lastModifiedBy>
  <cp:revision>23</cp:revision>
  <dcterms:created xsi:type="dcterms:W3CDTF">2020-03-23T15:28:19Z</dcterms:created>
  <dcterms:modified xsi:type="dcterms:W3CDTF">2020-03-23T17:57:20Z</dcterms:modified>
</cp:coreProperties>
</file>